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648" r:id="rId2"/>
    <p:sldId id="649" r:id="rId3"/>
    <p:sldId id="694" r:id="rId4"/>
    <p:sldId id="340" r:id="rId5"/>
    <p:sldId id="583" r:id="rId6"/>
    <p:sldId id="386" r:id="rId7"/>
    <p:sldId id="387" r:id="rId8"/>
    <p:sldId id="388" r:id="rId9"/>
    <p:sldId id="389" r:id="rId10"/>
    <p:sldId id="290" r:id="rId11"/>
    <p:sldId id="291" r:id="rId12"/>
    <p:sldId id="312" r:id="rId13"/>
    <p:sldId id="445" r:id="rId14"/>
    <p:sldId id="585" r:id="rId15"/>
    <p:sldId id="587" r:id="rId16"/>
    <p:sldId id="695" r:id="rId17"/>
    <p:sldId id="641" r:id="rId18"/>
    <p:sldId id="645" r:id="rId19"/>
    <p:sldId id="646" r:id="rId20"/>
    <p:sldId id="596" r:id="rId21"/>
    <p:sldId id="588" r:id="rId22"/>
    <p:sldId id="593" r:id="rId23"/>
    <p:sldId id="594" r:id="rId24"/>
    <p:sldId id="295" r:id="rId25"/>
    <p:sldId id="595" r:id="rId26"/>
    <p:sldId id="590" r:id="rId27"/>
    <p:sldId id="617" r:id="rId28"/>
    <p:sldId id="622" r:id="rId29"/>
    <p:sldId id="619" r:id="rId30"/>
    <p:sldId id="604" r:id="rId31"/>
    <p:sldId id="620" r:id="rId32"/>
    <p:sldId id="623" r:id="rId33"/>
    <p:sldId id="591" r:id="rId34"/>
    <p:sldId id="605" r:id="rId35"/>
    <p:sldId id="608" r:id="rId36"/>
    <p:sldId id="610" r:id="rId37"/>
    <p:sldId id="611" r:id="rId38"/>
    <p:sldId id="624" r:id="rId39"/>
    <p:sldId id="625" r:id="rId40"/>
    <p:sldId id="609" r:id="rId41"/>
    <p:sldId id="592" r:id="rId42"/>
    <p:sldId id="653" r:id="rId43"/>
    <p:sldId id="654" r:id="rId44"/>
    <p:sldId id="655" r:id="rId45"/>
    <p:sldId id="656" r:id="rId46"/>
    <p:sldId id="606" r:id="rId47"/>
    <p:sldId id="614" r:id="rId48"/>
    <p:sldId id="666" r:id="rId49"/>
    <p:sldId id="667" r:id="rId50"/>
    <p:sldId id="668" r:id="rId51"/>
    <p:sldId id="669" r:id="rId52"/>
    <p:sldId id="670" r:id="rId53"/>
    <p:sldId id="673" r:id="rId54"/>
    <p:sldId id="674" r:id="rId55"/>
    <p:sldId id="678" r:id="rId56"/>
    <p:sldId id="671" r:id="rId57"/>
    <p:sldId id="679" r:id="rId58"/>
    <p:sldId id="675" r:id="rId59"/>
    <p:sldId id="687" r:id="rId60"/>
    <p:sldId id="688" r:id="rId61"/>
    <p:sldId id="615" r:id="rId62"/>
    <p:sldId id="658" r:id="rId63"/>
    <p:sldId id="659" r:id="rId64"/>
    <p:sldId id="660" r:id="rId65"/>
    <p:sldId id="661" r:id="rId66"/>
    <p:sldId id="662" r:id="rId67"/>
    <p:sldId id="664" r:id="rId68"/>
    <p:sldId id="665" r:id="rId69"/>
    <p:sldId id="663" r:id="rId70"/>
    <p:sldId id="647" r:id="rId71"/>
    <p:sldId id="672" r:id="rId72"/>
    <p:sldId id="676" r:id="rId73"/>
    <p:sldId id="686" r:id="rId74"/>
    <p:sldId id="680" r:id="rId75"/>
    <p:sldId id="681" r:id="rId76"/>
    <p:sldId id="682" r:id="rId77"/>
    <p:sldId id="677" r:id="rId78"/>
    <p:sldId id="683" r:id="rId79"/>
    <p:sldId id="690" r:id="rId80"/>
    <p:sldId id="685" r:id="rId81"/>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Lab1" id="{1EA3886F-0FDE-447A-8C38-6C47054BD42F}">
          <p14:sldIdLst>
            <p14:sldId id="648"/>
            <p14:sldId id="649"/>
            <p14:sldId id="694"/>
            <p14:sldId id="340"/>
            <p14:sldId id="583"/>
            <p14:sldId id="386"/>
            <p14:sldId id="387"/>
            <p14:sldId id="388"/>
            <p14:sldId id="389"/>
            <p14:sldId id="290"/>
            <p14:sldId id="291"/>
            <p14:sldId id="312"/>
            <p14:sldId id="445"/>
            <p14:sldId id="585"/>
            <p14:sldId id="587"/>
            <p14:sldId id="695"/>
            <p14:sldId id="641"/>
            <p14:sldId id="645"/>
            <p14:sldId id="646"/>
            <p14:sldId id="596"/>
            <p14:sldId id="588"/>
            <p14:sldId id="593"/>
            <p14:sldId id="594"/>
            <p14:sldId id="295"/>
            <p14:sldId id="595"/>
            <p14:sldId id="590"/>
            <p14:sldId id="617"/>
            <p14:sldId id="622"/>
            <p14:sldId id="619"/>
            <p14:sldId id="604"/>
            <p14:sldId id="620"/>
            <p14:sldId id="623"/>
            <p14:sldId id="591"/>
            <p14:sldId id="605"/>
            <p14:sldId id="608"/>
            <p14:sldId id="610"/>
            <p14:sldId id="611"/>
            <p14:sldId id="624"/>
            <p14:sldId id="625"/>
            <p14:sldId id="609"/>
            <p14:sldId id="592"/>
            <p14:sldId id="653"/>
            <p14:sldId id="654"/>
            <p14:sldId id="655"/>
            <p14:sldId id="656"/>
            <p14:sldId id="606"/>
            <p14:sldId id="614"/>
            <p14:sldId id="666"/>
            <p14:sldId id="667"/>
            <p14:sldId id="668"/>
            <p14:sldId id="669"/>
            <p14:sldId id="670"/>
            <p14:sldId id="673"/>
            <p14:sldId id="674"/>
            <p14:sldId id="678"/>
            <p14:sldId id="671"/>
            <p14:sldId id="679"/>
            <p14:sldId id="675"/>
            <p14:sldId id="687"/>
            <p14:sldId id="688"/>
            <p14:sldId id="615"/>
            <p14:sldId id="658"/>
            <p14:sldId id="659"/>
            <p14:sldId id="660"/>
            <p14:sldId id="661"/>
            <p14:sldId id="662"/>
            <p14:sldId id="664"/>
            <p14:sldId id="665"/>
            <p14:sldId id="663"/>
            <p14:sldId id="647"/>
            <p14:sldId id="672"/>
            <p14:sldId id="676"/>
            <p14:sldId id="686"/>
            <p14:sldId id="680"/>
            <p14:sldId id="681"/>
            <p14:sldId id="682"/>
            <p14:sldId id="677"/>
            <p14:sldId id="683"/>
            <p14:sldId id="690"/>
            <p14:sldId id="6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5" clrIdx="0">
    <p:extLst>
      <p:ext uri="{19B8F6BF-5375-455C-9EA6-DF929625EA0E}">
        <p15:presenceInfo xmlns:p15="http://schemas.microsoft.com/office/powerpoint/2012/main" userId="USER" providerId="None"/>
      </p:ext>
    </p:extLst>
  </p:cmAuthor>
  <p:cmAuthor id="2" name="家瑜" initials="家瑜" lastIdx="1" clrIdx="1">
    <p:extLst>
      <p:ext uri="{19B8F6BF-5375-455C-9EA6-DF929625EA0E}">
        <p15:presenceInfo xmlns:p15="http://schemas.microsoft.com/office/powerpoint/2012/main" userId="48d723a19338f7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BDD7EE"/>
    <a:srgbClr val="F8CBAD"/>
    <a:srgbClr val="FFF2CC"/>
    <a:srgbClr val="00B0F0"/>
    <a:srgbClr val="F7CCAC"/>
    <a:srgbClr val="FFE699"/>
    <a:srgbClr val="F8CBAB"/>
    <a:srgbClr val="D0CECE"/>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5A0B9-E2FA-012B-3839-468CA7A40E11}" v="147" dt="2023-12-08T07:36:34.605"/>
    <p1510:client id="{36221D83-79B2-4234-BEF5-1C729F369737}" v="349" dt="2023-12-07T10:56:50.649"/>
    <p1510:client id="{49F17C2E-3347-3085-DCE8-917099993235}" v="6" dt="2023-12-25T10:51:50.092"/>
    <p1510:client id="{6A30DBF5-6B68-8064-85F6-AE2F5532A727}" v="197" dt="2023-12-05T07:20:54.930"/>
    <p1510:client id="{905D34C9-F59B-797F-4268-F1BA46DCBC56}" v="1354" dt="2023-12-06T10:09:17.075"/>
    <p1510:client id="{F5517ED4-99BF-5136-B7BC-A951336480F9}" v="36" dt="2023-12-25T10:44:25.17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90511" autoAdjust="0"/>
  </p:normalViewPr>
  <p:slideViewPr>
    <p:cSldViewPr snapToGrid="0">
      <p:cViewPr varScale="1">
        <p:scale>
          <a:sx n="67" d="100"/>
          <a:sy n="67" d="100"/>
        </p:scale>
        <p:origin x="118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11102150" userId="S::m11102150@ms.ntust.edu.tw::9f927715-5630-463f-9783-5bc6bc7b3af7" providerId="AD" clId="Web-{36221D83-79B2-4234-BEF5-1C729F369737}"/>
    <pc:docChg chg="addSld delSld modSld sldOrd modSection">
      <pc:chgData name="M11102150" userId="S::m11102150@ms.ntust.edu.tw::9f927715-5630-463f-9783-5bc6bc7b3af7" providerId="AD" clId="Web-{36221D83-79B2-4234-BEF5-1C729F369737}" dt="2023-12-07T10:56:50.649" v="281" actId="14100"/>
      <pc:docMkLst>
        <pc:docMk/>
      </pc:docMkLst>
      <pc:sldChg chg="modSp">
        <pc:chgData name="M11102150" userId="S::m11102150@ms.ntust.edu.tw::9f927715-5630-463f-9783-5bc6bc7b3af7" providerId="AD" clId="Web-{36221D83-79B2-4234-BEF5-1C729F369737}" dt="2023-12-07T10:20:26.079" v="123" actId="20577"/>
        <pc:sldMkLst>
          <pc:docMk/>
          <pc:sldMk cId="3951136466" sldId="587"/>
        </pc:sldMkLst>
        <pc:spChg chg="mod">
          <ac:chgData name="M11102150" userId="S::m11102150@ms.ntust.edu.tw::9f927715-5630-463f-9783-5bc6bc7b3af7" providerId="AD" clId="Web-{36221D83-79B2-4234-BEF5-1C729F369737}" dt="2023-12-07T10:20:26.079" v="123" actId="20577"/>
          <ac:spMkLst>
            <pc:docMk/>
            <pc:sldMk cId="3951136466" sldId="587"/>
            <ac:spMk id="2" creationId="{1B502872-C059-411B-B551-BA4BD55755FD}"/>
          </ac:spMkLst>
        </pc:spChg>
      </pc:sldChg>
      <pc:sldChg chg="ord">
        <pc:chgData name="M11102150" userId="S::m11102150@ms.ntust.edu.tw::9f927715-5630-463f-9783-5bc6bc7b3af7" providerId="AD" clId="Web-{36221D83-79B2-4234-BEF5-1C729F369737}" dt="2023-12-07T05:13:34.460" v="0"/>
        <pc:sldMkLst>
          <pc:docMk/>
          <pc:sldMk cId="2174188536" sldId="591"/>
        </pc:sldMkLst>
      </pc:sldChg>
      <pc:sldChg chg="modSp">
        <pc:chgData name="M11102150" userId="S::m11102150@ms.ntust.edu.tw::9f927715-5630-463f-9783-5bc6bc7b3af7" providerId="AD" clId="Web-{36221D83-79B2-4234-BEF5-1C729F369737}" dt="2023-12-07T10:21:28.721" v="127" actId="20577"/>
        <pc:sldMkLst>
          <pc:docMk/>
          <pc:sldMk cId="682189509" sldId="592"/>
        </pc:sldMkLst>
        <pc:spChg chg="mod">
          <ac:chgData name="M11102150" userId="S::m11102150@ms.ntust.edu.tw::9f927715-5630-463f-9783-5bc6bc7b3af7" providerId="AD" clId="Web-{36221D83-79B2-4234-BEF5-1C729F369737}" dt="2023-12-07T10:21:19.549" v="125" actId="20577"/>
          <ac:spMkLst>
            <pc:docMk/>
            <pc:sldMk cId="682189509" sldId="592"/>
            <ac:spMk id="2" creationId="{1B502872-C059-411B-B551-BA4BD55755FD}"/>
          </ac:spMkLst>
        </pc:spChg>
        <pc:spChg chg="mod">
          <ac:chgData name="M11102150" userId="S::m11102150@ms.ntust.edu.tw::9f927715-5630-463f-9783-5bc6bc7b3af7" providerId="AD" clId="Web-{36221D83-79B2-4234-BEF5-1C729F369737}" dt="2023-12-07T10:21:28.721" v="127" actId="20577"/>
          <ac:spMkLst>
            <pc:docMk/>
            <pc:sldMk cId="682189509" sldId="592"/>
            <ac:spMk id="3" creationId="{92BBA1B3-5E58-4B93-913C-4795EE4DAC3A}"/>
          </ac:spMkLst>
        </pc:spChg>
      </pc:sldChg>
      <pc:sldChg chg="modSp">
        <pc:chgData name="M11102150" userId="S::m11102150@ms.ntust.edu.tw::9f927715-5630-463f-9783-5bc6bc7b3af7" providerId="AD" clId="Web-{36221D83-79B2-4234-BEF5-1C729F369737}" dt="2023-12-07T05:15:52.715" v="14" actId="20577"/>
        <pc:sldMkLst>
          <pc:docMk/>
          <pc:sldMk cId="1810069772" sldId="605"/>
        </pc:sldMkLst>
        <pc:spChg chg="mod">
          <ac:chgData name="M11102150" userId="S::m11102150@ms.ntust.edu.tw::9f927715-5630-463f-9783-5bc6bc7b3af7" providerId="AD" clId="Web-{36221D83-79B2-4234-BEF5-1C729F369737}" dt="2023-12-07T05:15:52.715" v="14" actId="20577"/>
          <ac:spMkLst>
            <pc:docMk/>
            <pc:sldMk cId="1810069772" sldId="605"/>
            <ac:spMk id="2" creationId="{0BC86875-53FB-4912-88C8-38CE811C7BD1}"/>
          </ac:spMkLst>
        </pc:spChg>
        <pc:picChg chg="mod">
          <ac:chgData name="M11102150" userId="S::m11102150@ms.ntust.edu.tw::9f927715-5630-463f-9783-5bc6bc7b3af7" providerId="AD" clId="Web-{36221D83-79B2-4234-BEF5-1C729F369737}" dt="2023-12-07T05:14:39.493" v="3" actId="1076"/>
          <ac:picMkLst>
            <pc:docMk/>
            <pc:sldMk cId="1810069772" sldId="605"/>
            <ac:picMk id="5" creationId="{951E330F-DC97-41C6-BDF2-86343555D7E9}"/>
          </ac:picMkLst>
        </pc:picChg>
      </pc:sldChg>
      <pc:sldChg chg="addSp delSp modSp">
        <pc:chgData name="M11102150" userId="S::m11102150@ms.ntust.edu.tw::9f927715-5630-463f-9783-5bc6bc7b3af7" providerId="AD" clId="Web-{36221D83-79B2-4234-BEF5-1C729F369737}" dt="2023-12-07T10:26:45.513" v="204" actId="20577"/>
        <pc:sldMkLst>
          <pc:docMk/>
          <pc:sldMk cId="3963498892" sldId="606"/>
        </pc:sldMkLst>
        <pc:spChg chg="add del mod">
          <ac:chgData name="M11102150" userId="S::m11102150@ms.ntust.edu.tw::9f927715-5630-463f-9783-5bc6bc7b3af7" providerId="AD" clId="Web-{36221D83-79B2-4234-BEF5-1C729F369737}" dt="2023-12-07T10:23:27.881" v="133"/>
          <ac:spMkLst>
            <pc:docMk/>
            <pc:sldMk cId="3963498892" sldId="606"/>
            <ac:spMk id="3" creationId="{29AA1CB4-0C39-28D6-D8B9-72CAF9C2C8F0}"/>
          </ac:spMkLst>
        </pc:spChg>
        <pc:spChg chg="add del mod">
          <ac:chgData name="M11102150" userId="S::m11102150@ms.ntust.edu.tw::9f927715-5630-463f-9783-5bc6bc7b3af7" providerId="AD" clId="Web-{36221D83-79B2-4234-BEF5-1C729F369737}" dt="2023-12-07T10:23:44.179" v="137"/>
          <ac:spMkLst>
            <pc:docMk/>
            <pc:sldMk cId="3963498892" sldId="606"/>
            <ac:spMk id="5" creationId="{FB5EDFB3-1CFC-AE6C-CEBF-401F3A8F3118}"/>
          </ac:spMkLst>
        </pc:spChg>
        <pc:spChg chg="mod">
          <ac:chgData name="M11102150" userId="S::m11102150@ms.ntust.edu.tw::9f927715-5630-463f-9783-5bc6bc7b3af7" providerId="AD" clId="Web-{36221D83-79B2-4234-BEF5-1C729F369737}" dt="2023-12-07T10:22:51.130" v="129" actId="1076"/>
          <ac:spMkLst>
            <pc:docMk/>
            <pc:sldMk cId="3963498892" sldId="606"/>
            <ac:spMk id="6" creationId="{DC82BD7C-F097-4F28-91EF-746D5D68EBEE}"/>
          </ac:spMkLst>
        </pc:spChg>
        <pc:spChg chg="add mod">
          <ac:chgData name="M11102150" userId="S::m11102150@ms.ntust.edu.tw::9f927715-5630-463f-9783-5bc6bc7b3af7" providerId="AD" clId="Web-{36221D83-79B2-4234-BEF5-1C729F369737}" dt="2023-12-07T10:26:45.513" v="204" actId="20577"/>
          <ac:spMkLst>
            <pc:docMk/>
            <pc:sldMk cId="3963498892" sldId="606"/>
            <ac:spMk id="7" creationId="{3CBFA80C-1D7D-7F19-D661-DB2543C8B91A}"/>
          </ac:spMkLst>
        </pc:spChg>
        <pc:grpChg chg="add mod">
          <ac:chgData name="M11102150" userId="S::m11102150@ms.ntust.edu.tw::9f927715-5630-463f-9783-5bc6bc7b3af7" providerId="AD" clId="Web-{36221D83-79B2-4234-BEF5-1C729F369737}" dt="2023-12-07T10:24:55.275" v="163" actId="1076"/>
          <ac:grpSpMkLst>
            <pc:docMk/>
            <pc:sldMk cId="3963498892" sldId="606"/>
            <ac:grpSpMk id="8" creationId="{78681141-3B20-8066-DF9A-691FDBBA238A}"/>
          </ac:grpSpMkLst>
        </pc:grpChg>
        <pc:picChg chg="mod">
          <ac:chgData name="M11102150" userId="S::m11102150@ms.ntust.edu.tw::9f927715-5630-463f-9783-5bc6bc7b3af7" providerId="AD" clId="Web-{36221D83-79B2-4234-BEF5-1C729F369737}" dt="2023-12-07T10:24:45.478" v="159" actId="1076"/>
          <ac:picMkLst>
            <pc:docMk/>
            <pc:sldMk cId="3963498892" sldId="606"/>
            <ac:picMk id="9" creationId="{669D579D-BA61-49D0-89B1-44A633FAE7E3}"/>
          </ac:picMkLst>
        </pc:picChg>
      </pc:sldChg>
      <pc:sldChg chg="modSp">
        <pc:chgData name="M11102150" userId="S::m11102150@ms.ntust.edu.tw::9f927715-5630-463f-9783-5bc6bc7b3af7" providerId="AD" clId="Web-{36221D83-79B2-4234-BEF5-1C729F369737}" dt="2023-12-07T05:15:59.137" v="15" actId="20577"/>
        <pc:sldMkLst>
          <pc:docMk/>
          <pc:sldMk cId="2250166308" sldId="608"/>
        </pc:sldMkLst>
        <pc:spChg chg="mod">
          <ac:chgData name="M11102150" userId="S::m11102150@ms.ntust.edu.tw::9f927715-5630-463f-9783-5bc6bc7b3af7" providerId="AD" clId="Web-{36221D83-79B2-4234-BEF5-1C729F369737}" dt="2023-12-07T05:15:59.137" v="15" actId="20577"/>
          <ac:spMkLst>
            <pc:docMk/>
            <pc:sldMk cId="2250166308" sldId="608"/>
            <ac:spMk id="2" creationId="{0BC86875-53FB-4912-88C8-38CE811C7BD1}"/>
          </ac:spMkLst>
        </pc:spChg>
        <pc:picChg chg="mod">
          <ac:chgData name="M11102150" userId="S::m11102150@ms.ntust.edu.tw::9f927715-5630-463f-9783-5bc6bc7b3af7" providerId="AD" clId="Web-{36221D83-79B2-4234-BEF5-1C729F369737}" dt="2023-12-07T05:15:42.418" v="13" actId="1076"/>
          <ac:picMkLst>
            <pc:docMk/>
            <pc:sldMk cId="2250166308" sldId="608"/>
            <ac:picMk id="6" creationId="{F4037120-9A36-4746-A1ED-D0DF38B08EF9}"/>
          </ac:picMkLst>
        </pc:picChg>
        <pc:picChg chg="mod ord">
          <ac:chgData name="M11102150" userId="S::m11102150@ms.ntust.edu.tw::9f927715-5630-463f-9783-5bc6bc7b3af7" providerId="AD" clId="Web-{36221D83-79B2-4234-BEF5-1C729F369737}" dt="2023-12-07T05:15:31.152" v="11"/>
          <ac:picMkLst>
            <pc:docMk/>
            <pc:sldMk cId="2250166308" sldId="608"/>
            <ac:picMk id="8" creationId="{A20FAE33-92E1-4CE8-AAE0-340257144503}"/>
          </ac:picMkLst>
        </pc:picChg>
      </pc:sldChg>
      <pc:sldChg chg="modSp">
        <pc:chgData name="M11102150" userId="S::m11102150@ms.ntust.edu.tw::9f927715-5630-463f-9783-5bc6bc7b3af7" providerId="AD" clId="Web-{36221D83-79B2-4234-BEF5-1C729F369737}" dt="2023-12-07T05:18:53.753" v="39" actId="20577"/>
        <pc:sldMkLst>
          <pc:docMk/>
          <pc:sldMk cId="1609265721" sldId="610"/>
        </pc:sldMkLst>
        <pc:spChg chg="mod">
          <ac:chgData name="M11102150" userId="S::m11102150@ms.ntust.edu.tw::9f927715-5630-463f-9783-5bc6bc7b3af7" providerId="AD" clId="Web-{36221D83-79B2-4234-BEF5-1C729F369737}" dt="2023-12-07T05:17:00.077" v="20" actId="20577"/>
          <ac:spMkLst>
            <pc:docMk/>
            <pc:sldMk cId="1609265721" sldId="610"/>
            <ac:spMk id="3" creationId="{10E33B7A-C31C-439D-8708-449742569AD2}"/>
          </ac:spMkLst>
        </pc:spChg>
        <pc:spChg chg="mod">
          <ac:chgData name="M11102150" userId="S::m11102150@ms.ntust.edu.tw::9f927715-5630-463f-9783-5bc6bc7b3af7" providerId="AD" clId="Web-{36221D83-79B2-4234-BEF5-1C729F369737}" dt="2023-12-07T05:18:53.753" v="39" actId="20577"/>
          <ac:spMkLst>
            <pc:docMk/>
            <pc:sldMk cId="1609265721" sldId="610"/>
            <ac:spMk id="8" creationId="{C1CA6D69-AA6F-4E09-BDFD-2CC2B1FB8A31}"/>
          </ac:spMkLst>
        </pc:spChg>
        <pc:picChg chg="mod">
          <ac:chgData name="M11102150" userId="S::m11102150@ms.ntust.edu.tw::9f927715-5630-463f-9783-5bc6bc7b3af7" providerId="AD" clId="Web-{36221D83-79B2-4234-BEF5-1C729F369737}" dt="2023-12-07T05:17:57.063" v="31" actId="1076"/>
          <ac:picMkLst>
            <pc:docMk/>
            <pc:sldMk cId="1609265721" sldId="610"/>
            <ac:picMk id="6" creationId="{17562CDB-6439-4F8C-9037-13DEA15C901A}"/>
          </ac:picMkLst>
        </pc:picChg>
      </pc:sldChg>
      <pc:sldChg chg="modSp">
        <pc:chgData name="M11102150" userId="S::m11102150@ms.ntust.edu.tw::9f927715-5630-463f-9783-5bc6bc7b3af7" providerId="AD" clId="Web-{36221D83-79B2-4234-BEF5-1C729F369737}" dt="2023-12-07T05:30:17.777" v="49" actId="1076"/>
        <pc:sldMkLst>
          <pc:docMk/>
          <pc:sldMk cId="1513580323" sldId="611"/>
        </pc:sldMkLst>
        <pc:spChg chg="mod">
          <ac:chgData name="M11102150" userId="S::m11102150@ms.ntust.edu.tw::9f927715-5630-463f-9783-5bc6bc7b3af7" providerId="AD" clId="Web-{36221D83-79B2-4234-BEF5-1C729F369737}" dt="2023-12-07T05:30:17.777" v="49" actId="1076"/>
          <ac:spMkLst>
            <pc:docMk/>
            <pc:sldMk cId="1513580323" sldId="611"/>
            <ac:spMk id="3" creationId="{10E33B7A-C31C-439D-8708-449742569AD2}"/>
          </ac:spMkLst>
        </pc:spChg>
        <pc:picChg chg="mod">
          <ac:chgData name="M11102150" userId="S::m11102150@ms.ntust.edu.tw::9f927715-5630-463f-9783-5bc6bc7b3af7" providerId="AD" clId="Web-{36221D83-79B2-4234-BEF5-1C729F369737}" dt="2023-12-07T05:30:10.183" v="48" actId="14100"/>
          <ac:picMkLst>
            <pc:docMk/>
            <pc:sldMk cId="1513580323" sldId="611"/>
            <ac:picMk id="13" creationId="{DFF60CC6-D390-5A07-63F4-EBEBF855DE1E}"/>
          </ac:picMkLst>
        </pc:picChg>
      </pc:sldChg>
      <pc:sldChg chg="modSp">
        <pc:chgData name="M11102150" userId="S::m11102150@ms.ntust.edu.tw::9f927715-5630-463f-9783-5bc6bc7b3af7" providerId="AD" clId="Web-{36221D83-79B2-4234-BEF5-1C729F369737}" dt="2023-12-07T10:27:03.138" v="206" actId="20577"/>
        <pc:sldMkLst>
          <pc:docMk/>
          <pc:sldMk cId="666071013" sldId="614"/>
        </pc:sldMkLst>
        <pc:spChg chg="mod">
          <ac:chgData name="M11102150" userId="S::m11102150@ms.ntust.edu.tw::9f927715-5630-463f-9783-5bc6bc7b3af7" providerId="AD" clId="Web-{36221D83-79B2-4234-BEF5-1C729F369737}" dt="2023-12-07T10:26:58.591" v="205" actId="20577"/>
          <ac:spMkLst>
            <pc:docMk/>
            <pc:sldMk cId="666071013" sldId="614"/>
            <ac:spMk id="2" creationId="{1B502872-C059-411B-B551-BA4BD55755FD}"/>
          </ac:spMkLst>
        </pc:spChg>
        <pc:spChg chg="mod">
          <ac:chgData name="M11102150" userId="S::m11102150@ms.ntust.edu.tw::9f927715-5630-463f-9783-5bc6bc7b3af7" providerId="AD" clId="Web-{36221D83-79B2-4234-BEF5-1C729F369737}" dt="2023-12-07T10:27:03.138" v="206" actId="20577"/>
          <ac:spMkLst>
            <pc:docMk/>
            <pc:sldMk cId="666071013" sldId="614"/>
            <ac:spMk id="3" creationId="{92BBA1B3-5E58-4B93-913C-4795EE4DAC3A}"/>
          </ac:spMkLst>
        </pc:spChg>
      </pc:sldChg>
      <pc:sldChg chg="addSp delSp modSp">
        <pc:chgData name="M11102150" userId="S::m11102150@ms.ntust.edu.tw::9f927715-5630-463f-9783-5bc6bc7b3af7" providerId="AD" clId="Web-{36221D83-79B2-4234-BEF5-1C729F369737}" dt="2023-12-07T10:26:28.981" v="194" actId="1076"/>
        <pc:sldMkLst>
          <pc:docMk/>
          <pc:sldMk cId="3507267375" sldId="615"/>
        </pc:sldMkLst>
        <pc:spChg chg="add del mod">
          <ac:chgData name="M11102150" userId="S::m11102150@ms.ntust.edu.tw::9f927715-5630-463f-9783-5bc6bc7b3af7" providerId="AD" clId="Web-{36221D83-79B2-4234-BEF5-1C729F369737}" dt="2023-12-07T10:25:16.901" v="167"/>
          <ac:spMkLst>
            <pc:docMk/>
            <pc:sldMk cId="3507267375" sldId="615"/>
            <ac:spMk id="3" creationId="{F001DFD4-FF32-AD51-87FD-89BFCD7C8E54}"/>
          </ac:spMkLst>
        </pc:spChg>
        <pc:spChg chg="add mod">
          <ac:chgData name="M11102150" userId="S::m11102150@ms.ntust.edu.tw::9f927715-5630-463f-9783-5bc6bc7b3af7" providerId="AD" clId="Web-{36221D83-79B2-4234-BEF5-1C729F369737}" dt="2023-12-07T10:26:24.981" v="193" actId="20577"/>
          <ac:spMkLst>
            <pc:docMk/>
            <pc:sldMk cId="3507267375" sldId="615"/>
            <ac:spMk id="5" creationId="{C301B1C5-25F4-249C-AB27-66CEF386FF56}"/>
          </ac:spMkLst>
        </pc:spChg>
        <pc:grpChg chg="mod">
          <ac:chgData name="M11102150" userId="S::m11102150@ms.ntust.edu.tw::9f927715-5630-463f-9783-5bc6bc7b3af7" providerId="AD" clId="Web-{36221D83-79B2-4234-BEF5-1C729F369737}" dt="2023-12-07T10:26:28.981" v="194" actId="1076"/>
          <ac:grpSpMkLst>
            <pc:docMk/>
            <pc:sldMk cId="3507267375" sldId="615"/>
            <ac:grpSpMk id="14" creationId="{922B9F9F-3560-4233-BCB9-8CC5D3E54C81}"/>
          </ac:grpSpMkLst>
        </pc:grpChg>
      </pc:sldChg>
      <pc:sldChg chg="delSp modSp del ord">
        <pc:chgData name="M11102150" userId="S::m11102150@ms.ntust.edu.tw::9f927715-5630-463f-9783-5bc6bc7b3af7" providerId="AD" clId="Web-{36221D83-79B2-4234-BEF5-1C729F369737}" dt="2023-12-07T10:19:29.874" v="121"/>
        <pc:sldMkLst>
          <pc:docMk/>
          <pc:sldMk cId="147968260" sldId="621"/>
        </pc:sldMkLst>
        <pc:picChg chg="mod">
          <ac:chgData name="M11102150" userId="S::m11102150@ms.ntust.edu.tw::9f927715-5630-463f-9783-5bc6bc7b3af7" providerId="AD" clId="Web-{36221D83-79B2-4234-BEF5-1C729F369737}" dt="2023-12-07T05:33:27.455" v="92" actId="1076"/>
          <ac:picMkLst>
            <pc:docMk/>
            <pc:sldMk cId="147968260" sldId="621"/>
            <ac:picMk id="5" creationId="{89606FD7-508B-0364-6BA3-9634FE5BC0B9}"/>
          </ac:picMkLst>
        </pc:picChg>
        <pc:picChg chg="del">
          <ac:chgData name="M11102150" userId="S::m11102150@ms.ntust.edu.tw::9f927715-5630-463f-9783-5bc6bc7b3af7" providerId="AD" clId="Web-{36221D83-79B2-4234-BEF5-1C729F369737}" dt="2023-12-07T05:33:32.830" v="95"/>
          <ac:picMkLst>
            <pc:docMk/>
            <pc:sldMk cId="147968260" sldId="621"/>
            <ac:picMk id="6" creationId="{716FAD6B-4945-74F9-BABD-B9CAFDF56D40}"/>
          </ac:picMkLst>
        </pc:picChg>
        <pc:picChg chg="del mod">
          <ac:chgData name="M11102150" userId="S::m11102150@ms.ntust.edu.tw::9f927715-5630-463f-9783-5bc6bc7b3af7" providerId="AD" clId="Web-{36221D83-79B2-4234-BEF5-1C729F369737}" dt="2023-12-07T05:33:29.143" v="93"/>
          <ac:picMkLst>
            <pc:docMk/>
            <pc:sldMk cId="147968260" sldId="621"/>
            <ac:picMk id="7" creationId="{A58FC0F6-005A-41E8-040B-2D8ED97755E7}"/>
          </ac:picMkLst>
        </pc:picChg>
        <pc:picChg chg="del">
          <ac:chgData name="M11102150" userId="S::m11102150@ms.ntust.edu.tw::9f927715-5630-463f-9783-5bc6bc7b3af7" providerId="AD" clId="Web-{36221D83-79B2-4234-BEF5-1C729F369737}" dt="2023-12-07T05:32:52.579" v="84"/>
          <ac:picMkLst>
            <pc:docMk/>
            <pc:sldMk cId="147968260" sldId="621"/>
            <ac:picMk id="8" creationId="{B67C6E12-7C3D-BC5B-74B1-649F242CA1AA}"/>
          </ac:picMkLst>
        </pc:picChg>
        <pc:picChg chg="del mod">
          <ac:chgData name="M11102150" userId="S::m11102150@ms.ntust.edu.tw::9f927715-5630-463f-9783-5bc6bc7b3af7" providerId="AD" clId="Web-{36221D83-79B2-4234-BEF5-1C729F369737}" dt="2023-12-07T05:32:58.204" v="86"/>
          <ac:picMkLst>
            <pc:docMk/>
            <pc:sldMk cId="147968260" sldId="621"/>
            <ac:picMk id="9" creationId="{35C0D6B7-3457-FBE7-EAD9-7AE0DC4A02DE}"/>
          </ac:picMkLst>
        </pc:picChg>
        <pc:picChg chg="del">
          <ac:chgData name="M11102150" userId="S::m11102150@ms.ntust.edu.tw::9f927715-5630-463f-9783-5bc6bc7b3af7" providerId="AD" clId="Web-{36221D83-79B2-4234-BEF5-1C729F369737}" dt="2023-12-07T05:32:20.312" v="74"/>
          <ac:picMkLst>
            <pc:docMk/>
            <pc:sldMk cId="147968260" sldId="621"/>
            <ac:picMk id="10" creationId="{F919D5BB-16D0-F559-A98D-08D4BDD78440}"/>
          </ac:picMkLst>
        </pc:picChg>
      </pc:sldChg>
      <pc:sldChg chg="addSp delSp modSp add replId">
        <pc:chgData name="M11102150" userId="S::m11102150@ms.ntust.edu.tw::9f927715-5630-463f-9783-5bc6bc7b3af7" providerId="AD" clId="Web-{36221D83-79B2-4234-BEF5-1C729F369737}" dt="2023-12-07T05:32:05.890" v="71" actId="1076"/>
        <pc:sldMkLst>
          <pc:docMk/>
          <pc:sldMk cId="2457810020" sldId="624"/>
        </pc:sldMkLst>
        <pc:spChg chg="mod">
          <ac:chgData name="M11102150" userId="S::m11102150@ms.ntust.edu.tw::9f927715-5630-463f-9783-5bc6bc7b3af7" providerId="AD" clId="Web-{36221D83-79B2-4234-BEF5-1C729F369737}" dt="2023-12-07T05:32:05.890" v="71" actId="1076"/>
          <ac:spMkLst>
            <pc:docMk/>
            <pc:sldMk cId="2457810020" sldId="624"/>
            <ac:spMk id="3" creationId="{10E33B7A-C31C-439D-8708-449742569AD2}"/>
          </ac:spMkLst>
        </pc:spChg>
        <pc:picChg chg="del">
          <ac:chgData name="M11102150" userId="S::m11102150@ms.ntust.edu.tw::9f927715-5630-463f-9783-5bc6bc7b3af7" providerId="AD" clId="Web-{36221D83-79B2-4234-BEF5-1C729F369737}" dt="2023-12-07T05:30:51.856" v="57"/>
          <ac:picMkLst>
            <pc:docMk/>
            <pc:sldMk cId="2457810020" sldId="624"/>
            <ac:picMk id="5" creationId="{89606FD7-508B-0364-6BA3-9634FE5BC0B9}"/>
          </ac:picMkLst>
        </pc:picChg>
        <pc:picChg chg="del">
          <ac:chgData name="M11102150" userId="S::m11102150@ms.ntust.edu.tw::9f927715-5630-463f-9783-5bc6bc7b3af7" providerId="AD" clId="Web-{36221D83-79B2-4234-BEF5-1C729F369737}" dt="2023-12-07T05:30:48.497" v="56"/>
          <ac:picMkLst>
            <pc:docMk/>
            <pc:sldMk cId="2457810020" sldId="624"/>
            <ac:picMk id="6" creationId="{716FAD6B-4945-74F9-BABD-B9CAFDF56D40}"/>
          </ac:picMkLst>
        </pc:picChg>
        <pc:picChg chg="del">
          <ac:chgData name="M11102150" userId="S::m11102150@ms.ntust.edu.tw::9f927715-5630-463f-9783-5bc6bc7b3af7" providerId="AD" clId="Web-{36221D83-79B2-4234-BEF5-1C729F369737}" dt="2023-12-07T05:30:41.996" v="55"/>
          <ac:picMkLst>
            <pc:docMk/>
            <pc:sldMk cId="2457810020" sldId="624"/>
            <ac:picMk id="7" creationId="{A58FC0F6-005A-41E8-040B-2D8ED97755E7}"/>
          </ac:picMkLst>
        </pc:picChg>
        <pc:picChg chg="del">
          <ac:chgData name="M11102150" userId="S::m11102150@ms.ntust.edu.tw::9f927715-5630-463f-9783-5bc6bc7b3af7" providerId="AD" clId="Web-{36221D83-79B2-4234-BEF5-1C729F369737}" dt="2023-12-07T05:30:40.371" v="54"/>
          <ac:picMkLst>
            <pc:docMk/>
            <pc:sldMk cId="2457810020" sldId="624"/>
            <ac:picMk id="8" creationId="{B67C6E12-7C3D-BC5B-74B1-649F242CA1AA}"/>
          </ac:picMkLst>
        </pc:picChg>
        <pc:picChg chg="del">
          <ac:chgData name="M11102150" userId="S::m11102150@ms.ntust.edu.tw::9f927715-5630-463f-9783-5bc6bc7b3af7" providerId="AD" clId="Web-{36221D83-79B2-4234-BEF5-1C729F369737}" dt="2023-12-07T05:30:38.746" v="53"/>
          <ac:picMkLst>
            <pc:docMk/>
            <pc:sldMk cId="2457810020" sldId="624"/>
            <ac:picMk id="9" creationId="{35C0D6B7-3457-FBE7-EAD9-7AE0DC4A02DE}"/>
          </ac:picMkLst>
        </pc:picChg>
        <pc:picChg chg="del">
          <ac:chgData name="M11102150" userId="S::m11102150@ms.ntust.edu.tw::9f927715-5630-463f-9783-5bc6bc7b3af7" providerId="AD" clId="Web-{36221D83-79B2-4234-BEF5-1C729F369737}" dt="2023-12-07T05:30:36.809" v="52"/>
          <ac:picMkLst>
            <pc:docMk/>
            <pc:sldMk cId="2457810020" sldId="624"/>
            <ac:picMk id="10" creationId="{F919D5BB-16D0-F559-A98D-08D4BDD78440}"/>
          </ac:picMkLst>
        </pc:picChg>
        <pc:picChg chg="add mod">
          <ac:chgData name="M11102150" userId="S::m11102150@ms.ntust.edu.tw::9f927715-5630-463f-9783-5bc6bc7b3af7" providerId="AD" clId="Web-{36221D83-79B2-4234-BEF5-1C729F369737}" dt="2023-12-07T05:31:58.249" v="70" actId="1076"/>
          <ac:picMkLst>
            <pc:docMk/>
            <pc:sldMk cId="2457810020" sldId="624"/>
            <ac:picMk id="12" creationId="{136B47D5-FD00-8E15-C684-0794FD2545EA}"/>
          </ac:picMkLst>
        </pc:picChg>
      </pc:sldChg>
      <pc:sldChg chg="addSp delSp modSp add replId">
        <pc:chgData name="M11102150" userId="S::m11102150@ms.ntust.edu.tw::9f927715-5630-463f-9783-5bc6bc7b3af7" providerId="AD" clId="Web-{36221D83-79B2-4234-BEF5-1C729F369737}" dt="2023-12-07T05:32:31.360" v="79" actId="1076"/>
        <pc:sldMkLst>
          <pc:docMk/>
          <pc:sldMk cId="3629598799" sldId="625"/>
        </pc:sldMkLst>
        <pc:picChg chg="add mod">
          <ac:chgData name="M11102150" userId="S::m11102150@ms.ntust.edu.tw::9f927715-5630-463f-9783-5bc6bc7b3af7" providerId="AD" clId="Web-{36221D83-79B2-4234-BEF5-1C729F369737}" dt="2023-12-07T05:32:31.360" v="79" actId="1076"/>
          <ac:picMkLst>
            <pc:docMk/>
            <pc:sldMk cId="3629598799" sldId="625"/>
            <ac:picMk id="5" creationId="{102F1C79-139E-E53C-4CEB-1F8E2D566FCC}"/>
          </ac:picMkLst>
        </pc:picChg>
        <pc:picChg chg="del">
          <ac:chgData name="M11102150" userId="S::m11102150@ms.ntust.edu.tw::9f927715-5630-463f-9783-5bc6bc7b3af7" providerId="AD" clId="Web-{36221D83-79B2-4234-BEF5-1C729F369737}" dt="2023-12-07T05:32:13.718" v="73"/>
          <ac:picMkLst>
            <pc:docMk/>
            <pc:sldMk cId="3629598799" sldId="625"/>
            <ac:picMk id="12" creationId="{136B47D5-FD00-8E15-C684-0794FD2545EA}"/>
          </ac:picMkLst>
        </pc:picChg>
      </pc:sldChg>
      <pc:sldChg chg="addSp delSp modSp add replId">
        <pc:chgData name="M11102150" userId="S::m11102150@ms.ntust.edu.tw::9f927715-5630-463f-9783-5bc6bc7b3af7" providerId="AD" clId="Web-{36221D83-79B2-4234-BEF5-1C729F369737}" dt="2023-12-07T05:33:09.330" v="89" actId="1076"/>
        <pc:sldMkLst>
          <pc:docMk/>
          <pc:sldMk cId="819839544" sldId="626"/>
        </pc:sldMkLst>
        <pc:picChg chg="del">
          <ac:chgData name="M11102150" userId="S::m11102150@ms.ntust.edu.tw::9f927715-5630-463f-9783-5bc6bc7b3af7" providerId="AD" clId="Web-{36221D83-79B2-4234-BEF5-1C729F369737}" dt="2023-12-07T05:32:46.548" v="81"/>
          <ac:picMkLst>
            <pc:docMk/>
            <pc:sldMk cId="819839544" sldId="626"/>
            <ac:picMk id="5" creationId="{102F1C79-139E-E53C-4CEB-1F8E2D566FCC}"/>
          </ac:picMkLst>
        </pc:picChg>
        <pc:picChg chg="add mod">
          <ac:chgData name="M11102150" userId="S::m11102150@ms.ntust.edu.tw::9f927715-5630-463f-9783-5bc6bc7b3af7" providerId="AD" clId="Web-{36221D83-79B2-4234-BEF5-1C729F369737}" dt="2023-12-07T05:33:09.330" v="89" actId="1076"/>
          <ac:picMkLst>
            <pc:docMk/>
            <pc:sldMk cId="819839544" sldId="626"/>
            <ac:picMk id="6" creationId="{86860EE9-DCD8-3602-98EB-CD1F92A0D0A6}"/>
          </ac:picMkLst>
        </pc:picChg>
      </pc:sldChg>
      <pc:sldChg chg="addSp delSp modSp add ord replId">
        <pc:chgData name="M11102150" userId="S::m11102150@ms.ntust.edu.tw::9f927715-5630-463f-9783-5bc6bc7b3af7" providerId="AD" clId="Web-{36221D83-79B2-4234-BEF5-1C729F369737}" dt="2023-12-07T05:35:03.177" v="119"/>
        <pc:sldMkLst>
          <pc:docMk/>
          <pc:sldMk cId="93038342" sldId="627"/>
        </pc:sldMkLst>
        <pc:picChg chg="add del mod">
          <ac:chgData name="M11102150" userId="S::m11102150@ms.ntust.edu.tw::9f927715-5630-463f-9783-5bc6bc7b3af7" providerId="AD" clId="Web-{36221D83-79B2-4234-BEF5-1C729F369737}" dt="2023-12-07T05:34:39.052" v="116"/>
          <ac:picMkLst>
            <pc:docMk/>
            <pc:sldMk cId="93038342" sldId="627"/>
            <ac:picMk id="5" creationId="{C407A95C-A653-11B7-B9F1-1B29CE6A2A20}"/>
          </ac:picMkLst>
        </pc:picChg>
        <pc:picChg chg="del">
          <ac:chgData name="M11102150" userId="S::m11102150@ms.ntust.edu.tw::9f927715-5630-463f-9783-5bc6bc7b3af7" providerId="AD" clId="Web-{36221D83-79B2-4234-BEF5-1C729F369737}" dt="2023-12-07T05:33:19.377" v="91"/>
          <ac:picMkLst>
            <pc:docMk/>
            <pc:sldMk cId="93038342" sldId="627"/>
            <ac:picMk id="6" creationId="{86860EE9-DCD8-3602-98EB-CD1F92A0D0A6}"/>
          </ac:picMkLst>
        </pc:picChg>
        <pc:picChg chg="add mod">
          <ac:chgData name="M11102150" userId="S::m11102150@ms.ntust.edu.tw::9f927715-5630-463f-9783-5bc6bc7b3af7" providerId="AD" clId="Web-{36221D83-79B2-4234-BEF5-1C729F369737}" dt="2023-12-07T05:34:45.271" v="118" actId="1076"/>
          <ac:picMkLst>
            <pc:docMk/>
            <pc:sldMk cId="93038342" sldId="627"/>
            <ac:picMk id="7" creationId="{407A62C4-16BE-1A72-2E0A-8F2CA0660E79}"/>
          </ac:picMkLst>
        </pc:picChg>
      </pc:sldChg>
      <pc:sldChg chg="delSp modSp add replId">
        <pc:chgData name="M11102150" userId="S::m11102150@ms.ntust.edu.tw::9f927715-5630-463f-9783-5bc6bc7b3af7" providerId="AD" clId="Web-{36221D83-79B2-4234-BEF5-1C729F369737}" dt="2023-12-07T05:34:32.489" v="115" actId="1076"/>
        <pc:sldMkLst>
          <pc:docMk/>
          <pc:sldMk cId="363824899" sldId="628"/>
        </pc:sldMkLst>
        <pc:picChg chg="mod">
          <ac:chgData name="M11102150" userId="S::m11102150@ms.ntust.edu.tw::9f927715-5630-463f-9783-5bc6bc7b3af7" providerId="AD" clId="Web-{36221D83-79B2-4234-BEF5-1C729F369737}" dt="2023-12-07T05:34:32.489" v="115" actId="1076"/>
          <ac:picMkLst>
            <pc:docMk/>
            <pc:sldMk cId="363824899" sldId="628"/>
            <ac:picMk id="5" creationId="{C407A95C-A653-11B7-B9F1-1B29CE6A2A20}"/>
          </ac:picMkLst>
        </pc:picChg>
        <pc:picChg chg="del">
          <ac:chgData name="M11102150" userId="S::m11102150@ms.ntust.edu.tw::9f927715-5630-463f-9783-5bc6bc7b3af7" providerId="AD" clId="Web-{36221D83-79B2-4234-BEF5-1C729F369737}" dt="2023-12-07T05:34:16.488" v="111"/>
          <ac:picMkLst>
            <pc:docMk/>
            <pc:sldMk cId="363824899" sldId="628"/>
            <ac:picMk id="7" creationId="{407A62C4-16BE-1A72-2E0A-8F2CA0660E79}"/>
          </ac:picMkLst>
        </pc:picChg>
      </pc:sldChg>
      <pc:sldChg chg="addSp delSp modSp add replId">
        <pc:chgData name="M11102150" userId="S::m11102150@ms.ntust.edu.tw::9f927715-5630-463f-9783-5bc6bc7b3af7" providerId="AD" clId="Web-{36221D83-79B2-4234-BEF5-1C729F369737}" dt="2023-12-07T10:53:22.502" v="251" actId="1076"/>
        <pc:sldMkLst>
          <pc:docMk/>
          <pc:sldMk cId="98332247" sldId="629"/>
        </pc:sldMkLst>
        <pc:spChg chg="add mod">
          <ac:chgData name="M11102150" userId="S::m11102150@ms.ntust.edu.tw::9f927715-5630-463f-9783-5bc6bc7b3af7" providerId="AD" clId="Web-{36221D83-79B2-4234-BEF5-1C729F369737}" dt="2023-12-07T10:52:56.595" v="246"/>
          <ac:spMkLst>
            <pc:docMk/>
            <pc:sldMk cId="98332247" sldId="629"/>
            <ac:spMk id="11" creationId="{D93E6C20-1F81-E8E2-320B-3CB87DCDE994}"/>
          </ac:spMkLst>
        </pc:spChg>
        <pc:grpChg chg="add mod">
          <ac:chgData name="M11102150" userId="S::m11102150@ms.ntust.edu.tw::9f927715-5630-463f-9783-5bc6bc7b3af7" providerId="AD" clId="Web-{36221D83-79B2-4234-BEF5-1C729F369737}" dt="2023-12-07T10:53:22.502" v="251" actId="1076"/>
          <ac:grpSpMkLst>
            <pc:docMk/>
            <pc:sldMk cId="98332247" sldId="629"/>
            <ac:grpSpMk id="12" creationId="{97CB5DCD-DB6A-6037-87CC-3DDFAF2504AC}"/>
          </ac:grpSpMkLst>
        </pc:grpChg>
        <pc:picChg chg="add del mod">
          <ac:chgData name="M11102150" userId="S::m11102150@ms.ntust.edu.tw::9f927715-5630-463f-9783-5bc6bc7b3af7" providerId="AD" clId="Web-{36221D83-79B2-4234-BEF5-1C729F369737}" dt="2023-12-07T10:52:09.203" v="239"/>
          <ac:picMkLst>
            <pc:docMk/>
            <pc:sldMk cId="98332247" sldId="629"/>
            <ac:picMk id="2" creationId="{2C0213ED-BF63-305A-BE6F-4B2892DBD931}"/>
          </ac:picMkLst>
        </pc:picChg>
        <pc:picChg chg="add del mod">
          <ac:chgData name="M11102150" userId="S::m11102150@ms.ntust.edu.tw::9f927715-5630-463f-9783-5bc6bc7b3af7" providerId="AD" clId="Web-{36221D83-79B2-4234-BEF5-1C729F369737}" dt="2023-12-07T10:51:43.452" v="235"/>
          <ac:picMkLst>
            <pc:docMk/>
            <pc:sldMk cId="98332247" sldId="629"/>
            <ac:picMk id="3" creationId="{09E03A14-30D1-FF01-2E37-43834F5DC7BC}"/>
          </ac:picMkLst>
        </pc:picChg>
        <pc:picChg chg="add del mod">
          <ac:chgData name="M11102150" userId="S::m11102150@ms.ntust.edu.tw::9f927715-5630-463f-9783-5bc6bc7b3af7" providerId="AD" clId="Web-{36221D83-79B2-4234-BEF5-1C729F369737}" dt="2023-12-07T10:51:30.811" v="230"/>
          <ac:picMkLst>
            <pc:docMk/>
            <pc:sldMk cId="98332247" sldId="629"/>
            <ac:picMk id="5" creationId="{B19438B5-81E7-F591-A781-DFC2B38C933A}"/>
          </ac:picMkLst>
        </pc:picChg>
        <pc:picChg chg="del">
          <ac:chgData name="M11102150" userId="S::m11102150@ms.ntust.edu.tw::9f927715-5630-463f-9783-5bc6bc7b3af7" providerId="AD" clId="Web-{36221D83-79B2-4234-BEF5-1C729F369737}" dt="2023-12-07T10:50:17.480" v="208"/>
          <ac:picMkLst>
            <pc:docMk/>
            <pc:sldMk cId="98332247" sldId="629"/>
            <ac:picMk id="6" creationId="{1ED15462-563C-4644-AD20-D641BE96804A}"/>
          </ac:picMkLst>
        </pc:picChg>
        <pc:picChg chg="add del mod">
          <ac:chgData name="M11102150" userId="S::m11102150@ms.ntust.edu.tw::9f927715-5630-463f-9783-5bc6bc7b3af7" providerId="AD" clId="Web-{36221D83-79B2-4234-BEF5-1C729F369737}" dt="2023-12-07T10:51:22.779" v="227"/>
          <ac:picMkLst>
            <pc:docMk/>
            <pc:sldMk cId="98332247" sldId="629"/>
            <ac:picMk id="7" creationId="{BACDE18A-5A8F-85F8-7348-D9065FFECD91}"/>
          </ac:picMkLst>
        </pc:picChg>
        <pc:picChg chg="add del mod">
          <ac:chgData name="M11102150" userId="S::m11102150@ms.ntust.edu.tw::9f927715-5630-463f-9783-5bc6bc7b3af7" providerId="AD" clId="Web-{36221D83-79B2-4234-BEF5-1C729F369737}" dt="2023-12-07T10:51:14.420" v="224"/>
          <ac:picMkLst>
            <pc:docMk/>
            <pc:sldMk cId="98332247" sldId="629"/>
            <ac:picMk id="8" creationId="{AD7161E0-3757-2501-9936-1BC340336A2C}"/>
          </ac:picMkLst>
        </pc:picChg>
        <pc:picChg chg="add del mod">
          <ac:chgData name="M11102150" userId="S::m11102150@ms.ntust.edu.tw::9f927715-5630-463f-9783-5bc6bc7b3af7" providerId="AD" clId="Web-{36221D83-79B2-4234-BEF5-1C729F369737}" dt="2023-12-07T10:51:07.982" v="221"/>
          <ac:picMkLst>
            <pc:docMk/>
            <pc:sldMk cId="98332247" sldId="629"/>
            <ac:picMk id="9" creationId="{9E8B559B-F0D5-923F-EF6A-5CC5D06B34E8}"/>
          </ac:picMkLst>
        </pc:picChg>
        <pc:picChg chg="add mod">
          <ac:chgData name="M11102150" userId="S::m11102150@ms.ntust.edu.tw::9f927715-5630-463f-9783-5bc6bc7b3af7" providerId="AD" clId="Web-{36221D83-79B2-4234-BEF5-1C729F369737}" dt="2023-12-07T10:53:05.986" v="249" actId="1076"/>
          <ac:picMkLst>
            <pc:docMk/>
            <pc:sldMk cId="98332247" sldId="629"/>
            <ac:picMk id="10" creationId="{1B9A2D87-95D0-6262-5F4B-AB8EFADA99A1}"/>
          </ac:picMkLst>
        </pc:picChg>
      </pc:sldChg>
      <pc:sldChg chg="addSp modSp add replId">
        <pc:chgData name="M11102150" userId="S::m11102150@ms.ntust.edu.tw::9f927715-5630-463f-9783-5bc6bc7b3af7" providerId="AD" clId="Web-{36221D83-79B2-4234-BEF5-1C729F369737}" dt="2023-12-07T10:51:36.530" v="232"/>
        <pc:sldMkLst>
          <pc:docMk/>
          <pc:sldMk cId="3592470524" sldId="630"/>
        </pc:sldMkLst>
        <pc:picChg chg="add mod">
          <ac:chgData name="M11102150" userId="S::m11102150@ms.ntust.edu.tw::9f927715-5630-463f-9783-5bc6bc7b3af7" providerId="AD" clId="Web-{36221D83-79B2-4234-BEF5-1C729F369737}" dt="2023-12-07T10:51:36.530" v="232"/>
          <ac:picMkLst>
            <pc:docMk/>
            <pc:sldMk cId="3592470524" sldId="630"/>
            <ac:picMk id="2" creationId="{F9E96807-8501-ECF2-01AB-0EB79F0028D5}"/>
          </ac:picMkLst>
        </pc:picChg>
      </pc:sldChg>
      <pc:sldChg chg="addSp delSp modSp add replId">
        <pc:chgData name="M11102150" userId="S::m11102150@ms.ntust.edu.tw::9f927715-5630-463f-9783-5bc6bc7b3af7" providerId="AD" clId="Web-{36221D83-79B2-4234-BEF5-1C729F369737}" dt="2023-12-07T10:56:31.914" v="279" actId="1076"/>
        <pc:sldMkLst>
          <pc:docMk/>
          <pc:sldMk cId="2818826200" sldId="631"/>
        </pc:sldMkLst>
        <pc:spChg chg="add mod">
          <ac:chgData name="M11102150" userId="S::m11102150@ms.ntust.edu.tw::9f927715-5630-463f-9783-5bc6bc7b3af7" providerId="AD" clId="Web-{36221D83-79B2-4234-BEF5-1C729F369737}" dt="2023-12-07T10:56:24.508" v="277"/>
          <ac:spMkLst>
            <pc:docMk/>
            <pc:sldMk cId="2818826200" sldId="631"/>
            <ac:spMk id="5" creationId="{F9415C7E-BFC4-173D-11D0-0D7AA94EF995}"/>
          </ac:spMkLst>
        </pc:spChg>
        <pc:grpChg chg="add mod">
          <ac:chgData name="M11102150" userId="S::m11102150@ms.ntust.edu.tw::9f927715-5630-463f-9783-5bc6bc7b3af7" providerId="AD" clId="Web-{36221D83-79B2-4234-BEF5-1C729F369737}" dt="2023-12-07T10:56:31.914" v="279" actId="1076"/>
          <ac:grpSpMkLst>
            <pc:docMk/>
            <pc:sldMk cId="2818826200" sldId="631"/>
            <ac:grpSpMk id="6" creationId="{12CFBEE4-F94E-2202-881C-4B29C63444C8}"/>
          </ac:grpSpMkLst>
        </pc:grpChg>
        <pc:picChg chg="add mod">
          <ac:chgData name="M11102150" userId="S::m11102150@ms.ntust.edu.tw::9f927715-5630-463f-9783-5bc6bc7b3af7" providerId="AD" clId="Web-{36221D83-79B2-4234-BEF5-1C729F369737}" dt="2023-12-07T10:56:08.695" v="272" actId="1076"/>
          <ac:picMkLst>
            <pc:docMk/>
            <pc:sldMk cId="2818826200" sldId="631"/>
            <ac:picMk id="2" creationId="{F7A12354-2EA0-A39F-8EDD-01DBD6EAD1BC}"/>
          </ac:picMkLst>
        </pc:picChg>
        <pc:picChg chg="add del mod">
          <ac:chgData name="M11102150" userId="S::m11102150@ms.ntust.edu.tw::9f927715-5630-463f-9783-5bc6bc7b3af7" providerId="AD" clId="Web-{36221D83-79B2-4234-BEF5-1C729F369737}" dt="2023-12-07T10:56:12.008" v="274"/>
          <ac:picMkLst>
            <pc:docMk/>
            <pc:sldMk cId="2818826200" sldId="631"/>
            <ac:picMk id="3" creationId="{19A73B2F-F3DE-B2D8-94C3-DB943231D745}"/>
          </ac:picMkLst>
        </pc:picChg>
      </pc:sldChg>
      <pc:sldChg chg="addSp modSp add replId">
        <pc:chgData name="M11102150" userId="S::m11102150@ms.ntust.edu.tw::9f927715-5630-463f-9783-5bc6bc7b3af7" providerId="AD" clId="Web-{36221D83-79B2-4234-BEF5-1C729F369737}" dt="2023-12-07T10:55:54.444" v="267"/>
        <pc:sldMkLst>
          <pc:docMk/>
          <pc:sldMk cId="2742990606" sldId="632"/>
        </pc:sldMkLst>
        <pc:spChg chg="add mod">
          <ac:chgData name="M11102150" userId="S::m11102150@ms.ntust.edu.tw::9f927715-5630-463f-9783-5bc6bc7b3af7" providerId="AD" clId="Web-{36221D83-79B2-4234-BEF5-1C729F369737}" dt="2023-12-07T10:55:47.663" v="266"/>
          <ac:spMkLst>
            <pc:docMk/>
            <pc:sldMk cId="2742990606" sldId="632"/>
            <ac:spMk id="3" creationId="{8B22AA29-0D4B-5CC3-BEE9-82CC58C44DBD}"/>
          </ac:spMkLst>
        </pc:spChg>
        <pc:grpChg chg="add">
          <ac:chgData name="M11102150" userId="S::m11102150@ms.ntust.edu.tw::9f927715-5630-463f-9783-5bc6bc7b3af7" providerId="AD" clId="Web-{36221D83-79B2-4234-BEF5-1C729F369737}" dt="2023-12-07T10:55:54.444" v="267"/>
          <ac:grpSpMkLst>
            <pc:docMk/>
            <pc:sldMk cId="2742990606" sldId="632"/>
            <ac:grpSpMk id="5" creationId="{A49019BF-1E29-9AF4-1B5D-2AD0B0E8152E}"/>
          </ac:grpSpMkLst>
        </pc:grpChg>
        <pc:picChg chg="add mod">
          <ac:chgData name="M11102150" userId="S::m11102150@ms.ntust.edu.tw::9f927715-5630-463f-9783-5bc6bc7b3af7" providerId="AD" clId="Web-{36221D83-79B2-4234-BEF5-1C729F369737}" dt="2023-12-07T10:55:28.928" v="263" actId="1076"/>
          <ac:picMkLst>
            <pc:docMk/>
            <pc:sldMk cId="2742990606" sldId="632"/>
            <ac:picMk id="2" creationId="{89406282-CC56-94E2-7B32-28E35BAFFF90}"/>
          </ac:picMkLst>
        </pc:picChg>
      </pc:sldChg>
      <pc:sldChg chg="addSp modSp add replId">
        <pc:chgData name="M11102150" userId="S::m11102150@ms.ntust.edu.tw::9f927715-5630-463f-9783-5bc6bc7b3af7" providerId="AD" clId="Web-{36221D83-79B2-4234-BEF5-1C729F369737}" dt="2023-12-07T10:56:50.649" v="281" actId="14100"/>
        <pc:sldMkLst>
          <pc:docMk/>
          <pc:sldMk cId="3126053939" sldId="633"/>
        </pc:sldMkLst>
        <pc:spChg chg="add mod">
          <ac:chgData name="M11102150" userId="S::m11102150@ms.ntust.edu.tw::9f927715-5630-463f-9783-5bc6bc7b3af7" providerId="AD" clId="Web-{36221D83-79B2-4234-BEF5-1C729F369737}" dt="2023-12-07T10:54:48.130" v="257"/>
          <ac:spMkLst>
            <pc:docMk/>
            <pc:sldMk cId="3126053939" sldId="633"/>
            <ac:spMk id="3" creationId="{DB106914-9BDF-E0A5-A6CF-C9352D17FE8A}"/>
          </ac:spMkLst>
        </pc:spChg>
        <pc:grpChg chg="add mod">
          <ac:chgData name="M11102150" userId="S::m11102150@ms.ntust.edu.tw::9f927715-5630-463f-9783-5bc6bc7b3af7" providerId="AD" clId="Web-{36221D83-79B2-4234-BEF5-1C729F369737}" dt="2023-12-07T10:56:50.649" v="281" actId="14100"/>
          <ac:grpSpMkLst>
            <pc:docMk/>
            <pc:sldMk cId="3126053939" sldId="633"/>
            <ac:grpSpMk id="5" creationId="{F2F1BBB6-315A-2419-68E0-1009518C3438}"/>
          </ac:grpSpMkLst>
        </pc:grpChg>
        <pc:picChg chg="add mod">
          <ac:chgData name="M11102150" userId="S::m11102150@ms.ntust.edu.tw::9f927715-5630-463f-9783-5bc6bc7b3af7" providerId="AD" clId="Web-{36221D83-79B2-4234-BEF5-1C729F369737}" dt="2023-12-07T10:54:24.910" v="254" actId="1076"/>
          <ac:picMkLst>
            <pc:docMk/>
            <pc:sldMk cId="3126053939" sldId="633"/>
            <ac:picMk id="2" creationId="{F57EE3FD-A198-E945-0F04-E1482CFC2E67}"/>
          </ac:picMkLst>
        </pc:picChg>
      </pc:sldChg>
      <pc:sldChg chg="addSp modSp add replId">
        <pc:chgData name="M11102150" userId="S::m11102150@ms.ntust.edu.tw::9f927715-5630-463f-9783-5bc6bc7b3af7" providerId="AD" clId="Web-{36221D83-79B2-4234-BEF5-1C729F369737}" dt="2023-12-07T10:51:47.608" v="236"/>
        <pc:sldMkLst>
          <pc:docMk/>
          <pc:sldMk cId="3068702401" sldId="634"/>
        </pc:sldMkLst>
        <pc:picChg chg="add mod">
          <ac:chgData name="M11102150" userId="S::m11102150@ms.ntust.edu.tw::9f927715-5630-463f-9783-5bc6bc7b3af7" providerId="AD" clId="Web-{36221D83-79B2-4234-BEF5-1C729F369737}" dt="2023-12-07T10:51:47.608" v="236"/>
          <ac:picMkLst>
            <pc:docMk/>
            <pc:sldMk cId="3068702401" sldId="634"/>
            <ac:picMk id="2" creationId="{EF341305-407E-4B69-4D32-2C2622AFF744}"/>
          </ac:picMkLst>
        </pc:picChg>
      </pc:sldChg>
      <pc:sldChg chg="addSp modSp add replId">
        <pc:chgData name="M11102150" userId="S::m11102150@ms.ntust.edu.tw::9f927715-5630-463f-9783-5bc6bc7b3af7" providerId="AD" clId="Web-{36221D83-79B2-4234-BEF5-1C729F369737}" dt="2023-12-07T10:52:12.656" v="240"/>
        <pc:sldMkLst>
          <pc:docMk/>
          <pc:sldMk cId="364535886" sldId="635"/>
        </pc:sldMkLst>
        <pc:picChg chg="add mod">
          <ac:chgData name="M11102150" userId="S::m11102150@ms.ntust.edu.tw::9f927715-5630-463f-9783-5bc6bc7b3af7" providerId="AD" clId="Web-{36221D83-79B2-4234-BEF5-1C729F369737}" dt="2023-12-07T10:52:12.656" v="240"/>
          <ac:picMkLst>
            <pc:docMk/>
            <pc:sldMk cId="364535886" sldId="635"/>
            <ac:picMk id="2" creationId="{B72705B5-5F5C-99D2-6AB8-6D3C8FE4119D}"/>
          </ac:picMkLst>
        </pc:picChg>
      </pc:sldChg>
      <pc:sldChg chg="add replId">
        <pc:chgData name="M11102150" userId="S::m11102150@ms.ntust.edu.tw::9f927715-5630-463f-9783-5bc6bc7b3af7" providerId="AD" clId="Web-{36221D83-79B2-4234-BEF5-1C729F369737}" dt="2023-12-07T10:51:51.812" v="237"/>
        <pc:sldMkLst>
          <pc:docMk/>
          <pc:sldMk cId="1049750948" sldId="636"/>
        </pc:sldMkLst>
      </pc:sldChg>
    </pc:docChg>
  </pc:docChgLst>
  <pc:docChgLst>
    <pc:chgData name="M11102150" userId="S::m11102150@ms.ntust.edu.tw::9f927715-5630-463f-9783-5bc6bc7b3af7" providerId="AD" clId="Web-{6A30DBF5-6B68-8064-85F6-AE2F5532A727}"/>
    <pc:docChg chg="addSld delSld modSld sldOrd modSection">
      <pc:chgData name="M11102150" userId="S::m11102150@ms.ntust.edu.tw::9f927715-5630-463f-9783-5bc6bc7b3af7" providerId="AD" clId="Web-{6A30DBF5-6B68-8064-85F6-AE2F5532A727}" dt="2023-12-05T07:20:54.930" v="115" actId="20577"/>
      <pc:docMkLst>
        <pc:docMk/>
      </pc:docMkLst>
      <pc:sldChg chg="addSp modSp">
        <pc:chgData name="M11102150" userId="S::m11102150@ms.ntust.edu.tw::9f927715-5630-463f-9783-5bc6bc7b3af7" providerId="AD" clId="Web-{6A30DBF5-6B68-8064-85F6-AE2F5532A727}" dt="2023-12-05T06:39:52.695" v="97" actId="20577"/>
        <pc:sldMkLst>
          <pc:docMk/>
          <pc:sldMk cId="1251230262" sldId="604"/>
        </pc:sldMkLst>
        <pc:spChg chg="add mod">
          <ac:chgData name="M11102150" userId="S::m11102150@ms.ntust.edu.tw::9f927715-5630-463f-9783-5bc6bc7b3af7" providerId="AD" clId="Web-{6A30DBF5-6B68-8064-85F6-AE2F5532A727}" dt="2023-12-05T06:39:52.695" v="97" actId="20577"/>
          <ac:spMkLst>
            <pc:docMk/>
            <pc:sldMk cId="1251230262" sldId="604"/>
            <ac:spMk id="3" creationId="{C3851707-4EDC-6736-EFF1-2B794999DC57}"/>
          </ac:spMkLst>
        </pc:spChg>
      </pc:sldChg>
      <pc:sldChg chg="modSp ord">
        <pc:chgData name="M11102150" userId="S::m11102150@ms.ntust.edu.tw::9f927715-5630-463f-9783-5bc6bc7b3af7" providerId="AD" clId="Web-{6A30DBF5-6B68-8064-85F6-AE2F5532A727}" dt="2023-12-05T07:20:54.930" v="115" actId="20577"/>
        <pc:sldMkLst>
          <pc:docMk/>
          <pc:sldMk cId="1513580323" sldId="611"/>
        </pc:sldMkLst>
        <pc:spChg chg="mod">
          <ac:chgData name="M11102150" userId="S::m11102150@ms.ntust.edu.tw::9f927715-5630-463f-9783-5bc6bc7b3af7" providerId="AD" clId="Web-{6A30DBF5-6B68-8064-85F6-AE2F5532A727}" dt="2023-12-05T07:20:54.930" v="115" actId="20577"/>
          <ac:spMkLst>
            <pc:docMk/>
            <pc:sldMk cId="1513580323" sldId="611"/>
            <ac:spMk id="3" creationId="{10E33B7A-C31C-439D-8708-449742569AD2}"/>
          </ac:spMkLst>
        </pc:spChg>
      </pc:sldChg>
      <pc:sldChg chg="modSp">
        <pc:chgData name="M11102150" userId="S::m11102150@ms.ntust.edu.tw::9f927715-5630-463f-9783-5bc6bc7b3af7" providerId="AD" clId="Web-{6A30DBF5-6B68-8064-85F6-AE2F5532A727}" dt="2023-12-05T06:34:24.233" v="0" actId="20577"/>
        <pc:sldMkLst>
          <pc:docMk/>
          <pc:sldMk cId="3279873893" sldId="613"/>
        </pc:sldMkLst>
        <pc:spChg chg="mod">
          <ac:chgData name="M11102150" userId="S::m11102150@ms.ntust.edu.tw::9f927715-5630-463f-9783-5bc6bc7b3af7" providerId="AD" clId="Web-{6A30DBF5-6B68-8064-85F6-AE2F5532A727}" dt="2023-12-05T06:34:24.233" v="0" actId="20577"/>
          <ac:spMkLst>
            <pc:docMk/>
            <pc:sldMk cId="3279873893" sldId="613"/>
            <ac:spMk id="3" creationId="{F8687B76-B2DC-45C4-B478-09DCFE225514}"/>
          </ac:spMkLst>
        </pc:spChg>
      </pc:sldChg>
      <pc:sldChg chg="addSp modSp">
        <pc:chgData name="M11102150" userId="S::m11102150@ms.ntust.edu.tw::9f927715-5630-463f-9783-5bc6bc7b3af7" providerId="AD" clId="Web-{6A30DBF5-6B68-8064-85F6-AE2F5532A727}" dt="2023-12-05T06:41:46.308" v="100" actId="1076"/>
        <pc:sldMkLst>
          <pc:docMk/>
          <pc:sldMk cId="1785655834" sldId="616"/>
        </pc:sldMkLst>
        <pc:spChg chg="add mod">
          <ac:chgData name="M11102150" userId="S::m11102150@ms.ntust.edu.tw::9f927715-5630-463f-9783-5bc6bc7b3af7" providerId="AD" clId="Web-{6A30DBF5-6B68-8064-85F6-AE2F5532A727}" dt="2023-12-05T06:41:46.308" v="100" actId="1076"/>
          <ac:spMkLst>
            <pc:docMk/>
            <pc:sldMk cId="1785655834" sldId="616"/>
            <ac:spMk id="3" creationId="{BAA5A7B1-852E-3584-54DB-FBAC9DEC24E2}"/>
          </ac:spMkLst>
        </pc:spChg>
      </pc:sldChg>
      <pc:sldChg chg="addSp modSp add replId">
        <pc:chgData name="M11102150" userId="S::m11102150@ms.ntust.edu.tw::9f927715-5630-463f-9783-5bc6bc7b3af7" providerId="AD" clId="Web-{6A30DBF5-6B68-8064-85F6-AE2F5532A727}" dt="2023-12-05T06:35:38.219" v="8" actId="1076"/>
        <pc:sldMkLst>
          <pc:docMk/>
          <pc:sldMk cId="302882957" sldId="617"/>
        </pc:sldMkLst>
        <pc:spChg chg="mod">
          <ac:chgData name="M11102150" userId="S::m11102150@ms.ntust.edu.tw::9f927715-5630-463f-9783-5bc6bc7b3af7" providerId="AD" clId="Web-{6A30DBF5-6B68-8064-85F6-AE2F5532A727}" dt="2023-12-05T06:34:54.280" v="4" actId="20577"/>
          <ac:spMkLst>
            <pc:docMk/>
            <pc:sldMk cId="302882957" sldId="617"/>
            <ac:spMk id="3" creationId="{F8687B76-B2DC-45C4-B478-09DCFE225514}"/>
          </ac:spMkLst>
        </pc:spChg>
        <pc:picChg chg="add mod">
          <ac:chgData name="M11102150" userId="S::m11102150@ms.ntust.edu.tw::9f927715-5630-463f-9783-5bc6bc7b3af7" providerId="AD" clId="Web-{6A30DBF5-6B68-8064-85F6-AE2F5532A727}" dt="2023-12-05T06:35:38.219" v="8" actId="1076"/>
          <ac:picMkLst>
            <pc:docMk/>
            <pc:sldMk cId="302882957" sldId="617"/>
            <ac:picMk id="5" creationId="{C94BF095-3EC6-993A-9F85-E1FCC63B6889}"/>
          </ac:picMkLst>
        </pc:picChg>
      </pc:sldChg>
      <pc:sldChg chg="new del">
        <pc:chgData name="M11102150" userId="S::m11102150@ms.ntust.edu.tw::9f927715-5630-463f-9783-5bc6bc7b3af7" providerId="AD" clId="Web-{6A30DBF5-6B68-8064-85F6-AE2F5532A727}" dt="2023-12-05T06:34:44.624" v="2"/>
        <pc:sldMkLst>
          <pc:docMk/>
          <pc:sldMk cId="2621024902" sldId="617"/>
        </pc:sldMkLst>
      </pc:sldChg>
      <pc:sldChg chg="addSp delSp modSp add replId">
        <pc:chgData name="M11102150" userId="S::m11102150@ms.ntust.edu.tw::9f927715-5630-463f-9783-5bc6bc7b3af7" providerId="AD" clId="Web-{6A30DBF5-6B68-8064-85F6-AE2F5532A727}" dt="2023-12-05T06:36:11.798" v="13" actId="1076"/>
        <pc:sldMkLst>
          <pc:docMk/>
          <pc:sldMk cId="2198455067" sldId="618"/>
        </pc:sldMkLst>
        <pc:picChg chg="del">
          <ac:chgData name="M11102150" userId="S::m11102150@ms.ntust.edu.tw::9f927715-5630-463f-9783-5bc6bc7b3af7" providerId="AD" clId="Web-{6A30DBF5-6B68-8064-85F6-AE2F5532A727}" dt="2023-12-05T06:35:51.282" v="10"/>
          <ac:picMkLst>
            <pc:docMk/>
            <pc:sldMk cId="2198455067" sldId="618"/>
            <ac:picMk id="5" creationId="{C94BF095-3EC6-993A-9F85-E1FCC63B6889}"/>
          </ac:picMkLst>
        </pc:picChg>
        <pc:picChg chg="add mod">
          <ac:chgData name="M11102150" userId="S::m11102150@ms.ntust.edu.tw::9f927715-5630-463f-9783-5bc6bc7b3af7" providerId="AD" clId="Web-{6A30DBF5-6B68-8064-85F6-AE2F5532A727}" dt="2023-12-05T06:36:11.798" v="13" actId="1076"/>
          <ac:picMkLst>
            <pc:docMk/>
            <pc:sldMk cId="2198455067" sldId="618"/>
            <ac:picMk id="6" creationId="{8CF518ED-B778-A0A9-FE3E-D5A3BFAC2D4C}"/>
          </ac:picMkLst>
        </pc:picChg>
      </pc:sldChg>
      <pc:sldChg chg="addSp delSp modSp add replId">
        <pc:chgData name="M11102150" userId="S::m11102150@ms.ntust.edu.tw::9f927715-5630-463f-9783-5bc6bc7b3af7" providerId="AD" clId="Web-{6A30DBF5-6B68-8064-85F6-AE2F5532A727}" dt="2023-12-05T06:37:28.800" v="16"/>
        <pc:sldMkLst>
          <pc:docMk/>
          <pc:sldMk cId="1417050925" sldId="619"/>
        </pc:sldMkLst>
        <pc:picChg chg="add mod">
          <ac:chgData name="M11102150" userId="S::m11102150@ms.ntust.edu.tw::9f927715-5630-463f-9783-5bc6bc7b3af7" providerId="AD" clId="Web-{6A30DBF5-6B68-8064-85F6-AE2F5532A727}" dt="2023-12-05T06:37:28.800" v="16"/>
          <ac:picMkLst>
            <pc:docMk/>
            <pc:sldMk cId="1417050925" sldId="619"/>
            <ac:picMk id="5" creationId="{A69D69C7-1463-7933-1A32-38251F0D9979}"/>
          </ac:picMkLst>
        </pc:picChg>
        <pc:picChg chg="del">
          <ac:chgData name="M11102150" userId="S::m11102150@ms.ntust.edu.tw::9f927715-5630-463f-9783-5bc6bc7b3af7" providerId="AD" clId="Web-{6A30DBF5-6B68-8064-85F6-AE2F5532A727}" dt="2023-12-05T06:36:34.080" v="15"/>
          <ac:picMkLst>
            <pc:docMk/>
            <pc:sldMk cId="1417050925" sldId="619"/>
            <ac:picMk id="6" creationId="{8CF518ED-B778-A0A9-FE3E-D5A3BFAC2D4C}"/>
          </ac:picMkLst>
        </pc:picChg>
      </pc:sldChg>
      <pc:sldChg chg="addSp delSp modSp add replId">
        <pc:chgData name="M11102150" userId="S::m11102150@ms.ntust.edu.tw::9f927715-5630-463f-9783-5bc6bc7b3af7" providerId="AD" clId="Web-{6A30DBF5-6B68-8064-85F6-AE2F5532A727}" dt="2023-12-05T07:00:47.272" v="113" actId="1076"/>
        <pc:sldMkLst>
          <pc:docMk/>
          <pc:sldMk cId="4164096613" sldId="620"/>
        </pc:sldMkLst>
        <pc:spChg chg="mod">
          <ac:chgData name="M11102150" userId="S::m11102150@ms.ntust.edu.tw::9f927715-5630-463f-9783-5bc6bc7b3af7" providerId="AD" clId="Web-{6A30DBF5-6B68-8064-85F6-AE2F5532A727}" dt="2023-12-05T07:00:46.538" v="112" actId="1076"/>
          <ac:spMkLst>
            <pc:docMk/>
            <pc:sldMk cId="4164096613" sldId="620"/>
            <ac:spMk id="3" creationId="{BAA5A7B1-852E-3584-54DB-FBAC9DEC24E2}"/>
          </ac:spMkLst>
        </pc:spChg>
        <pc:picChg chg="del">
          <ac:chgData name="M11102150" userId="S::m11102150@ms.ntust.edu.tw::9f927715-5630-463f-9783-5bc6bc7b3af7" providerId="AD" clId="Web-{6A30DBF5-6B68-8064-85F6-AE2F5532A727}" dt="2023-12-05T07:00:21.240" v="102"/>
          <ac:picMkLst>
            <pc:docMk/>
            <pc:sldMk cId="4164096613" sldId="620"/>
            <ac:picMk id="5" creationId="{903831D0-0306-44F2-B304-9952526BCAC1}"/>
          </ac:picMkLst>
        </pc:picChg>
        <pc:picChg chg="add mod">
          <ac:chgData name="M11102150" userId="S::m11102150@ms.ntust.edu.tw::9f927715-5630-463f-9783-5bc6bc7b3af7" providerId="AD" clId="Web-{6A30DBF5-6B68-8064-85F6-AE2F5532A727}" dt="2023-12-05T07:00:47.272" v="113" actId="1076"/>
          <ac:picMkLst>
            <pc:docMk/>
            <pc:sldMk cId="4164096613" sldId="620"/>
            <ac:picMk id="6" creationId="{8F11C101-0B66-D996-0907-C0B1303AF82A}"/>
          </ac:picMkLst>
        </pc:picChg>
        <pc:picChg chg="add mod">
          <ac:chgData name="M11102150" userId="S::m11102150@ms.ntust.edu.tw::9f927715-5630-463f-9783-5bc6bc7b3af7" providerId="AD" clId="Web-{6A30DBF5-6B68-8064-85F6-AE2F5532A727}" dt="2023-12-05T07:00:42.272" v="110" actId="1076"/>
          <ac:picMkLst>
            <pc:docMk/>
            <pc:sldMk cId="4164096613" sldId="620"/>
            <ac:picMk id="7" creationId="{5097F8D5-838A-A020-CB57-1BC185BE10AF}"/>
          </ac:picMkLst>
        </pc:picChg>
      </pc:sldChg>
    </pc:docChg>
  </pc:docChgLst>
  <pc:docChgLst>
    <pc:chgData name="M11102150" userId="S::m11102150@ms.ntust.edu.tw::9f927715-5630-463f-9783-5bc6bc7b3af7" providerId="AD" clId="Web-{F5517ED4-99BF-5136-B7BC-A951336480F9}"/>
    <pc:docChg chg="addSld delSld modSection">
      <pc:chgData name="M11102150" userId="S::m11102150@ms.ntust.edu.tw::9f927715-5630-463f-9783-5bc6bc7b3af7" providerId="AD" clId="Web-{F5517ED4-99BF-5136-B7BC-A951336480F9}" dt="2023-12-25T10:44:25.173" v="33"/>
      <pc:docMkLst>
        <pc:docMk/>
      </pc:docMkLst>
      <pc:sldChg chg="del">
        <pc:chgData name="M11102150" userId="S::m11102150@ms.ntust.edu.tw::9f927715-5630-463f-9783-5bc6bc7b3af7" providerId="AD" clId="Web-{F5517ED4-99BF-5136-B7BC-A951336480F9}" dt="2023-12-25T10:36:24.725" v="24"/>
        <pc:sldMkLst>
          <pc:docMk/>
          <pc:sldMk cId="2162960005" sldId="296"/>
        </pc:sldMkLst>
      </pc:sldChg>
      <pc:sldChg chg="del">
        <pc:chgData name="M11102150" userId="S::m11102150@ms.ntust.edu.tw::9f927715-5630-463f-9783-5bc6bc7b3af7" providerId="AD" clId="Web-{F5517ED4-99BF-5136-B7BC-A951336480F9}" dt="2023-12-25T10:36:48.913" v="25"/>
        <pc:sldMkLst>
          <pc:docMk/>
          <pc:sldMk cId="991299360" sldId="313"/>
        </pc:sldMkLst>
      </pc:sldChg>
      <pc:sldChg chg="del">
        <pc:chgData name="M11102150" userId="S::m11102150@ms.ntust.edu.tw::9f927715-5630-463f-9783-5bc6bc7b3af7" providerId="AD" clId="Web-{F5517ED4-99BF-5136-B7BC-A951336480F9}" dt="2023-12-25T10:36:57.757" v="27"/>
        <pc:sldMkLst>
          <pc:docMk/>
          <pc:sldMk cId="479293923" sldId="464"/>
        </pc:sldMkLst>
      </pc:sldChg>
      <pc:sldChg chg="del">
        <pc:chgData name="M11102150" userId="S::m11102150@ms.ntust.edu.tw::9f927715-5630-463f-9783-5bc6bc7b3af7" providerId="AD" clId="Web-{F5517ED4-99BF-5136-B7BC-A951336480F9}" dt="2023-12-25T10:33:38.893" v="1"/>
        <pc:sldMkLst>
          <pc:docMk/>
          <pc:sldMk cId="1551247315" sldId="589"/>
        </pc:sldMkLst>
      </pc:sldChg>
      <pc:sldChg chg="del">
        <pc:chgData name="M11102150" userId="S::m11102150@ms.ntust.edu.tw::9f927715-5630-463f-9783-5bc6bc7b3af7" providerId="AD" clId="Web-{F5517ED4-99BF-5136-B7BC-A951336480F9}" dt="2023-12-25T10:33:37.393" v="0"/>
        <pc:sldMkLst>
          <pc:docMk/>
          <pc:sldMk cId="3715006967" sldId="597"/>
        </pc:sldMkLst>
      </pc:sldChg>
      <pc:sldChg chg="del">
        <pc:chgData name="M11102150" userId="S::m11102150@ms.ntust.edu.tw::9f927715-5630-463f-9783-5bc6bc7b3af7" providerId="AD" clId="Web-{F5517ED4-99BF-5136-B7BC-A951336480F9}" dt="2023-12-25T10:33:39.690" v="2"/>
        <pc:sldMkLst>
          <pc:docMk/>
          <pc:sldMk cId="2846729615" sldId="598"/>
        </pc:sldMkLst>
      </pc:sldChg>
      <pc:sldChg chg="del">
        <pc:chgData name="M11102150" userId="S::m11102150@ms.ntust.edu.tw::9f927715-5630-463f-9783-5bc6bc7b3af7" providerId="AD" clId="Web-{F5517ED4-99BF-5136-B7BC-A951336480F9}" dt="2023-12-25T10:33:40.471" v="3"/>
        <pc:sldMkLst>
          <pc:docMk/>
          <pc:sldMk cId="197156843" sldId="599"/>
        </pc:sldMkLst>
      </pc:sldChg>
      <pc:sldChg chg="del">
        <pc:chgData name="M11102150" userId="S::m11102150@ms.ntust.edu.tw::9f927715-5630-463f-9783-5bc6bc7b3af7" providerId="AD" clId="Web-{F5517ED4-99BF-5136-B7BC-A951336480F9}" dt="2023-12-25T10:33:42.690" v="5"/>
        <pc:sldMkLst>
          <pc:docMk/>
          <pc:sldMk cId="2892682317" sldId="600"/>
        </pc:sldMkLst>
      </pc:sldChg>
      <pc:sldChg chg="del">
        <pc:chgData name="M11102150" userId="S::m11102150@ms.ntust.edu.tw::9f927715-5630-463f-9783-5bc6bc7b3af7" providerId="AD" clId="Web-{F5517ED4-99BF-5136-B7BC-A951336480F9}" dt="2023-12-25T10:33:41.753" v="4"/>
        <pc:sldMkLst>
          <pc:docMk/>
          <pc:sldMk cId="2127333215" sldId="601"/>
        </pc:sldMkLst>
      </pc:sldChg>
      <pc:sldChg chg="del">
        <pc:chgData name="M11102150" userId="S::m11102150@ms.ntust.edu.tw::9f927715-5630-463f-9783-5bc6bc7b3af7" providerId="AD" clId="Web-{F5517ED4-99BF-5136-B7BC-A951336480F9}" dt="2023-12-25T10:33:43.440" v="6"/>
        <pc:sldMkLst>
          <pc:docMk/>
          <pc:sldMk cId="1824289153" sldId="603"/>
        </pc:sldMkLst>
      </pc:sldChg>
      <pc:sldChg chg="del">
        <pc:chgData name="M11102150" userId="S::m11102150@ms.ntust.edu.tw::9f927715-5630-463f-9783-5bc6bc7b3af7" providerId="AD" clId="Web-{F5517ED4-99BF-5136-B7BC-A951336480F9}" dt="2023-12-25T10:44:25.173" v="33"/>
        <pc:sldMkLst>
          <pc:docMk/>
          <pc:sldMk cId="1872363512" sldId="607"/>
        </pc:sldMkLst>
      </pc:sldChg>
      <pc:sldChg chg="del">
        <pc:chgData name="M11102150" userId="S::m11102150@ms.ntust.edu.tw::9f927715-5630-463f-9783-5bc6bc7b3af7" providerId="AD" clId="Web-{F5517ED4-99BF-5136-B7BC-A951336480F9}" dt="2023-12-25T10:44:16.095" v="32"/>
        <pc:sldMkLst>
          <pc:docMk/>
          <pc:sldMk cId="22170243" sldId="612"/>
        </pc:sldMkLst>
      </pc:sldChg>
      <pc:sldChg chg="del">
        <pc:chgData name="M11102150" userId="S::m11102150@ms.ntust.edu.tw::9f927715-5630-463f-9783-5bc6bc7b3af7" providerId="AD" clId="Web-{F5517ED4-99BF-5136-B7BC-A951336480F9}" dt="2023-12-25T10:41:55.514" v="28"/>
        <pc:sldMkLst>
          <pc:docMk/>
          <pc:sldMk cId="819839544" sldId="626"/>
        </pc:sldMkLst>
      </pc:sldChg>
      <pc:sldChg chg="del">
        <pc:chgData name="M11102150" userId="S::m11102150@ms.ntust.edu.tw::9f927715-5630-463f-9783-5bc6bc7b3af7" providerId="AD" clId="Web-{F5517ED4-99BF-5136-B7BC-A951336480F9}" dt="2023-12-25T10:41:57.670" v="30"/>
        <pc:sldMkLst>
          <pc:docMk/>
          <pc:sldMk cId="93038342" sldId="627"/>
        </pc:sldMkLst>
      </pc:sldChg>
      <pc:sldChg chg="del">
        <pc:chgData name="M11102150" userId="S::m11102150@ms.ntust.edu.tw::9f927715-5630-463f-9783-5bc6bc7b3af7" providerId="AD" clId="Web-{F5517ED4-99BF-5136-B7BC-A951336480F9}" dt="2023-12-25T10:41:56.467" v="29"/>
        <pc:sldMkLst>
          <pc:docMk/>
          <pc:sldMk cId="363824899" sldId="628"/>
        </pc:sldMkLst>
      </pc:sldChg>
      <pc:sldChg chg="del">
        <pc:chgData name="M11102150" userId="S::m11102150@ms.ntust.edu.tw::9f927715-5630-463f-9783-5bc6bc7b3af7" providerId="AD" clId="Web-{F5517ED4-99BF-5136-B7BC-A951336480F9}" dt="2023-12-25T10:33:44.784" v="8"/>
        <pc:sldMkLst>
          <pc:docMk/>
          <pc:sldMk cId="98332247" sldId="629"/>
        </pc:sldMkLst>
      </pc:sldChg>
      <pc:sldChg chg="del">
        <pc:chgData name="M11102150" userId="S::m11102150@ms.ntust.edu.tw::9f927715-5630-463f-9783-5bc6bc7b3af7" providerId="AD" clId="Web-{F5517ED4-99BF-5136-B7BC-A951336480F9}" dt="2023-12-25T10:33:48.597" v="12"/>
        <pc:sldMkLst>
          <pc:docMk/>
          <pc:sldMk cId="3592470524" sldId="630"/>
        </pc:sldMkLst>
      </pc:sldChg>
      <pc:sldChg chg="del">
        <pc:chgData name="M11102150" userId="S::m11102150@ms.ntust.edu.tw::9f927715-5630-463f-9783-5bc6bc7b3af7" providerId="AD" clId="Web-{F5517ED4-99BF-5136-B7BC-A951336480F9}" dt="2023-12-25T10:33:47.893" v="11"/>
        <pc:sldMkLst>
          <pc:docMk/>
          <pc:sldMk cId="2818826200" sldId="631"/>
        </pc:sldMkLst>
      </pc:sldChg>
      <pc:sldChg chg="del">
        <pc:chgData name="M11102150" userId="S::m11102150@ms.ntust.edu.tw::9f927715-5630-463f-9783-5bc6bc7b3af7" providerId="AD" clId="Web-{F5517ED4-99BF-5136-B7BC-A951336480F9}" dt="2023-12-25T10:33:47.112" v="10"/>
        <pc:sldMkLst>
          <pc:docMk/>
          <pc:sldMk cId="2742990606" sldId="632"/>
        </pc:sldMkLst>
      </pc:sldChg>
      <pc:sldChg chg="del">
        <pc:chgData name="M11102150" userId="S::m11102150@ms.ntust.edu.tw::9f927715-5630-463f-9783-5bc6bc7b3af7" providerId="AD" clId="Web-{F5517ED4-99BF-5136-B7BC-A951336480F9}" dt="2023-12-25T10:33:45.737" v="9"/>
        <pc:sldMkLst>
          <pc:docMk/>
          <pc:sldMk cId="3126053939" sldId="633"/>
        </pc:sldMkLst>
      </pc:sldChg>
      <pc:sldChg chg="del">
        <pc:chgData name="M11102150" userId="S::m11102150@ms.ntust.edu.tw::9f927715-5630-463f-9783-5bc6bc7b3af7" providerId="AD" clId="Web-{F5517ED4-99BF-5136-B7BC-A951336480F9}" dt="2023-12-25T10:33:50.190" v="13"/>
        <pc:sldMkLst>
          <pc:docMk/>
          <pc:sldMk cId="3068702401" sldId="634"/>
        </pc:sldMkLst>
      </pc:sldChg>
      <pc:sldChg chg="del">
        <pc:chgData name="M11102150" userId="S::m11102150@ms.ntust.edu.tw::9f927715-5630-463f-9783-5bc6bc7b3af7" providerId="AD" clId="Web-{F5517ED4-99BF-5136-B7BC-A951336480F9}" dt="2023-12-25T10:33:51.003" v="14"/>
        <pc:sldMkLst>
          <pc:docMk/>
          <pc:sldMk cId="364535886" sldId="635"/>
        </pc:sldMkLst>
      </pc:sldChg>
      <pc:sldChg chg="del">
        <pc:chgData name="M11102150" userId="S::m11102150@ms.ntust.edu.tw::9f927715-5630-463f-9783-5bc6bc7b3af7" providerId="AD" clId="Web-{F5517ED4-99BF-5136-B7BC-A951336480F9}" dt="2023-12-25T10:33:51.722" v="15"/>
        <pc:sldMkLst>
          <pc:docMk/>
          <pc:sldMk cId="1049750948" sldId="636"/>
        </pc:sldMkLst>
      </pc:sldChg>
      <pc:sldChg chg="del">
        <pc:chgData name="M11102150" userId="S::m11102150@ms.ntust.edu.tw::9f927715-5630-463f-9783-5bc6bc7b3af7" providerId="AD" clId="Web-{F5517ED4-99BF-5136-B7BC-A951336480F9}" dt="2023-12-25T10:34:31.785" v="19"/>
        <pc:sldMkLst>
          <pc:docMk/>
          <pc:sldMk cId="3536100901" sldId="637"/>
        </pc:sldMkLst>
      </pc:sldChg>
      <pc:sldChg chg="del">
        <pc:chgData name="M11102150" userId="S::m11102150@ms.ntust.edu.tw::9f927715-5630-463f-9783-5bc6bc7b3af7" providerId="AD" clId="Web-{F5517ED4-99BF-5136-B7BC-A951336480F9}" dt="2023-12-25T10:34:28.535" v="18"/>
        <pc:sldMkLst>
          <pc:docMk/>
          <pc:sldMk cId="3547934942" sldId="638"/>
        </pc:sldMkLst>
      </pc:sldChg>
      <pc:sldChg chg="del">
        <pc:chgData name="M11102150" userId="S::m11102150@ms.ntust.edu.tw::9f927715-5630-463f-9783-5bc6bc7b3af7" providerId="AD" clId="Web-{F5517ED4-99BF-5136-B7BC-A951336480F9}" dt="2023-12-25T10:34:24.066" v="17"/>
        <pc:sldMkLst>
          <pc:docMk/>
          <pc:sldMk cId="1647512671" sldId="639"/>
        </pc:sldMkLst>
      </pc:sldChg>
      <pc:sldChg chg="del">
        <pc:chgData name="M11102150" userId="S::m11102150@ms.ntust.edu.tw::9f927715-5630-463f-9783-5bc6bc7b3af7" providerId="AD" clId="Web-{F5517ED4-99BF-5136-B7BC-A951336480F9}" dt="2023-12-25T10:34:18.816" v="16"/>
        <pc:sldMkLst>
          <pc:docMk/>
          <pc:sldMk cId="2024555084" sldId="640"/>
        </pc:sldMkLst>
      </pc:sldChg>
      <pc:sldChg chg="del">
        <pc:chgData name="M11102150" userId="S::m11102150@ms.ntust.edu.tw::9f927715-5630-463f-9783-5bc6bc7b3af7" providerId="AD" clId="Web-{F5517ED4-99BF-5136-B7BC-A951336480F9}" dt="2023-12-25T10:34:37.582" v="20"/>
        <pc:sldMkLst>
          <pc:docMk/>
          <pc:sldMk cId="1654887152" sldId="644"/>
        </pc:sldMkLst>
      </pc:sldChg>
      <pc:sldChg chg="add del">
        <pc:chgData name="M11102150" userId="S::m11102150@ms.ntust.edu.tw::9f927715-5630-463f-9783-5bc6bc7b3af7" providerId="AD" clId="Web-{F5517ED4-99BF-5136-B7BC-A951336480F9}" dt="2023-12-25T10:36:19.209" v="22"/>
        <pc:sldMkLst>
          <pc:docMk/>
          <pc:sldMk cId="3839909561" sldId="649"/>
        </pc:sldMkLst>
      </pc:sldChg>
      <pc:sldChg chg="del">
        <pc:chgData name="M11102150" userId="S::m11102150@ms.ntust.edu.tw::9f927715-5630-463f-9783-5bc6bc7b3af7" providerId="AD" clId="Web-{F5517ED4-99BF-5136-B7BC-A951336480F9}" dt="2023-12-25T10:36:50.866" v="26"/>
        <pc:sldMkLst>
          <pc:docMk/>
          <pc:sldMk cId="534316423" sldId="650"/>
        </pc:sldMkLst>
      </pc:sldChg>
      <pc:sldChg chg="del">
        <pc:chgData name="M11102150" userId="S::m11102150@ms.ntust.edu.tw::9f927715-5630-463f-9783-5bc6bc7b3af7" providerId="AD" clId="Web-{F5517ED4-99BF-5136-B7BC-A951336480F9}" dt="2023-12-25T10:44:07.439" v="31"/>
        <pc:sldMkLst>
          <pc:docMk/>
          <pc:sldMk cId="1977807270" sldId="651"/>
        </pc:sldMkLst>
      </pc:sldChg>
      <pc:sldChg chg="del">
        <pc:chgData name="M11102150" userId="S::m11102150@ms.ntust.edu.tw::9f927715-5630-463f-9783-5bc6bc7b3af7" providerId="AD" clId="Web-{F5517ED4-99BF-5136-B7BC-A951336480F9}" dt="2023-12-25T10:33:44.018" v="7"/>
        <pc:sldMkLst>
          <pc:docMk/>
          <pc:sldMk cId="3771602414" sldId="652"/>
        </pc:sldMkLst>
      </pc:sldChg>
      <pc:sldChg chg="del">
        <pc:chgData name="M11102150" userId="S::m11102150@ms.ntust.edu.tw::9f927715-5630-463f-9783-5bc6bc7b3af7" providerId="AD" clId="Web-{F5517ED4-99BF-5136-B7BC-A951336480F9}" dt="2023-12-25T10:36:23.538" v="23"/>
        <pc:sldMkLst>
          <pc:docMk/>
          <pc:sldMk cId="2833853763" sldId="693"/>
        </pc:sldMkLst>
      </pc:sldChg>
    </pc:docChg>
  </pc:docChgLst>
  <pc:docChgLst>
    <pc:chgData name="M11102150" userId="S::m11102150@ms.ntust.edu.tw::9f927715-5630-463f-9783-5bc6bc7b3af7" providerId="AD" clId="Web-{905D34C9-F59B-797F-4268-F1BA46DCBC56}"/>
    <pc:docChg chg="addSld delSld modSld sldOrd modSection">
      <pc:chgData name="M11102150" userId="S::m11102150@ms.ntust.edu.tw::9f927715-5630-463f-9783-5bc6bc7b3af7" providerId="AD" clId="Web-{905D34C9-F59B-797F-4268-F1BA46DCBC56}" dt="2023-12-06T10:09:17.075" v="1125"/>
      <pc:docMkLst>
        <pc:docMk/>
      </pc:docMkLst>
      <pc:sldChg chg="modSp">
        <pc:chgData name="M11102150" userId="S::m11102150@ms.ntust.edu.tw::9f927715-5630-463f-9783-5bc6bc7b3af7" providerId="AD" clId="Web-{905D34C9-F59B-797F-4268-F1BA46DCBC56}" dt="2023-12-06T08:32:21.339" v="622"/>
        <pc:sldMkLst>
          <pc:docMk/>
          <pc:sldMk cId="1194863067" sldId="295"/>
        </pc:sldMkLst>
        <pc:spChg chg="mod">
          <ac:chgData name="M11102150" userId="S::m11102150@ms.ntust.edu.tw::9f927715-5630-463f-9783-5bc6bc7b3af7" providerId="AD" clId="Web-{905D34C9-F59B-797F-4268-F1BA46DCBC56}" dt="2023-12-06T08:32:19.760" v="609"/>
          <ac:spMkLst>
            <pc:docMk/>
            <pc:sldMk cId="1194863067" sldId="295"/>
            <ac:spMk id="2" creationId="{0BC86875-53FB-4912-88C8-38CE811C7BD1}"/>
          </ac:spMkLst>
        </pc:spChg>
        <pc:spChg chg="mod">
          <ac:chgData name="M11102150" userId="S::m11102150@ms.ntust.edu.tw::9f927715-5630-463f-9783-5bc6bc7b3af7" providerId="AD" clId="Web-{905D34C9-F59B-797F-4268-F1BA46DCBC56}" dt="2023-12-06T08:32:20.245" v="613"/>
          <ac:spMkLst>
            <pc:docMk/>
            <pc:sldMk cId="1194863067" sldId="295"/>
            <ac:spMk id="11" creationId="{F195111B-2DC9-4708-939D-D58B82EF44B6}"/>
          </ac:spMkLst>
        </pc:spChg>
        <pc:spChg chg="mod">
          <ac:chgData name="M11102150" userId="S::m11102150@ms.ntust.edu.tw::9f927715-5630-463f-9783-5bc6bc7b3af7" providerId="AD" clId="Web-{905D34C9-F59B-797F-4268-F1BA46DCBC56}" dt="2023-12-06T08:32:19.885" v="610"/>
          <ac:spMkLst>
            <pc:docMk/>
            <pc:sldMk cId="1194863067" sldId="295"/>
            <ac:spMk id="15" creationId="{7EEFE3D6-F59C-42A3-AE8D-0190275D4CCA}"/>
          </ac:spMkLst>
        </pc:spChg>
        <pc:spChg chg="mod">
          <ac:chgData name="M11102150" userId="S::m11102150@ms.ntust.edu.tw::9f927715-5630-463f-9783-5bc6bc7b3af7" providerId="AD" clId="Web-{905D34C9-F59B-797F-4268-F1BA46DCBC56}" dt="2023-12-06T08:32:19.995" v="611"/>
          <ac:spMkLst>
            <pc:docMk/>
            <pc:sldMk cId="1194863067" sldId="295"/>
            <ac:spMk id="16" creationId="{D9138421-5782-4C9B-8C76-457123F06842}"/>
          </ac:spMkLst>
        </pc:spChg>
        <pc:spChg chg="mod">
          <ac:chgData name="M11102150" userId="S::m11102150@ms.ntust.edu.tw::9f927715-5630-463f-9783-5bc6bc7b3af7" providerId="AD" clId="Web-{905D34C9-F59B-797F-4268-F1BA46DCBC56}" dt="2023-12-06T08:32:20.120" v="612"/>
          <ac:spMkLst>
            <pc:docMk/>
            <pc:sldMk cId="1194863067" sldId="295"/>
            <ac:spMk id="17" creationId="{900E9349-7552-40CD-AC4D-C09BAD8FFC1D}"/>
          </ac:spMkLst>
        </pc:spChg>
        <pc:spChg chg="mod">
          <ac:chgData name="M11102150" userId="S::m11102150@ms.ntust.edu.tw::9f927715-5630-463f-9783-5bc6bc7b3af7" providerId="AD" clId="Web-{905D34C9-F59B-797F-4268-F1BA46DCBC56}" dt="2023-12-06T08:32:20.370" v="614"/>
          <ac:spMkLst>
            <pc:docMk/>
            <pc:sldMk cId="1194863067" sldId="295"/>
            <ac:spMk id="18" creationId="{D7472B26-17B4-4D3D-9734-E73C780E33D8}"/>
          </ac:spMkLst>
        </pc:spChg>
        <pc:spChg chg="mod">
          <ac:chgData name="M11102150" userId="S::m11102150@ms.ntust.edu.tw::9f927715-5630-463f-9783-5bc6bc7b3af7" providerId="AD" clId="Web-{905D34C9-F59B-797F-4268-F1BA46DCBC56}" dt="2023-12-06T08:32:20.479" v="615"/>
          <ac:spMkLst>
            <pc:docMk/>
            <pc:sldMk cId="1194863067" sldId="295"/>
            <ac:spMk id="23" creationId="{26A60DCC-3647-472E-9C90-22D02812FE49}"/>
          </ac:spMkLst>
        </pc:spChg>
        <pc:spChg chg="mod">
          <ac:chgData name="M11102150" userId="S::m11102150@ms.ntust.edu.tw::9f927715-5630-463f-9783-5bc6bc7b3af7" providerId="AD" clId="Web-{905D34C9-F59B-797F-4268-F1BA46DCBC56}" dt="2023-12-06T08:32:20.604" v="616"/>
          <ac:spMkLst>
            <pc:docMk/>
            <pc:sldMk cId="1194863067" sldId="295"/>
            <ac:spMk id="24" creationId="{657D57A5-4175-47BB-B3C2-6649DD4BEEF9}"/>
          </ac:spMkLst>
        </pc:spChg>
        <pc:spChg chg="mod">
          <ac:chgData name="M11102150" userId="S::m11102150@ms.ntust.edu.tw::9f927715-5630-463f-9783-5bc6bc7b3af7" providerId="AD" clId="Web-{905D34C9-F59B-797F-4268-F1BA46DCBC56}" dt="2023-12-06T08:32:20.714" v="617"/>
          <ac:spMkLst>
            <pc:docMk/>
            <pc:sldMk cId="1194863067" sldId="295"/>
            <ac:spMk id="40" creationId="{6CFFA066-B644-42B9-B174-BF28395DC31A}"/>
          </ac:spMkLst>
        </pc:spChg>
        <pc:spChg chg="mod">
          <ac:chgData name="M11102150" userId="S::m11102150@ms.ntust.edu.tw::9f927715-5630-463f-9783-5bc6bc7b3af7" providerId="AD" clId="Web-{905D34C9-F59B-797F-4268-F1BA46DCBC56}" dt="2023-12-06T08:32:20.839" v="618"/>
          <ac:spMkLst>
            <pc:docMk/>
            <pc:sldMk cId="1194863067" sldId="295"/>
            <ac:spMk id="44" creationId="{C94F0788-527C-40BF-8A05-848C020D0EA8}"/>
          </ac:spMkLst>
        </pc:spChg>
        <pc:spChg chg="mod">
          <ac:chgData name="M11102150" userId="S::m11102150@ms.ntust.edu.tw::9f927715-5630-463f-9783-5bc6bc7b3af7" providerId="AD" clId="Web-{905D34C9-F59B-797F-4268-F1BA46DCBC56}" dt="2023-12-06T08:32:20.964" v="619"/>
          <ac:spMkLst>
            <pc:docMk/>
            <pc:sldMk cId="1194863067" sldId="295"/>
            <ac:spMk id="53" creationId="{2F36ED57-3342-4A2E-B0B7-94A472297B23}"/>
          </ac:spMkLst>
        </pc:spChg>
        <pc:spChg chg="mod">
          <ac:chgData name="M11102150" userId="S::m11102150@ms.ntust.edu.tw::9f927715-5630-463f-9783-5bc6bc7b3af7" providerId="AD" clId="Web-{905D34C9-F59B-797F-4268-F1BA46DCBC56}" dt="2023-12-06T08:32:21.089" v="620"/>
          <ac:spMkLst>
            <pc:docMk/>
            <pc:sldMk cId="1194863067" sldId="295"/>
            <ac:spMk id="56" creationId="{97F05883-6D6B-41CD-85E8-386AA848DF67}"/>
          </ac:spMkLst>
        </pc:spChg>
        <pc:spChg chg="mod">
          <ac:chgData name="M11102150" userId="S::m11102150@ms.ntust.edu.tw::9f927715-5630-463f-9783-5bc6bc7b3af7" providerId="AD" clId="Web-{905D34C9-F59B-797F-4268-F1BA46DCBC56}" dt="2023-12-06T08:32:21.214" v="621"/>
          <ac:spMkLst>
            <pc:docMk/>
            <pc:sldMk cId="1194863067" sldId="295"/>
            <ac:spMk id="1024" creationId="{91946BF2-EE78-4A34-8A7B-DF5D852142BA}"/>
          </ac:spMkLst>
        </pc:spChg>
        <pc:spChg chg="mod">
          <ac:chgData name="M11102150" userId="S::m11102150@ms.ntust.edu.tw::9f927715-5630-463f-9783-5bc6bc7b3af7" providerId="AD" clId="Web-{905D34C9-F59B-797F-4268-F1BA46DCBC56}" dt="2023-12-06T08:32:21.339" v="622"/>
          <ac:spMkLst>
            <pc:docMk/>
            <pc:sldMk cId="1194863067" sldId="295"/>
            <ac:spMk id="1025" creationId="{DCF0706C-6CDB-4825-92C6-F3F0A40C8AE2}"/>
          </ac:spMkLst>
        </pc:spChg>
      </pc:sldChg>
      <pc:sldChg chg="modSp">
        <pc:chgData name="M11102150" userId="S::m11102150@ms.ntust.edu.tw::9f927715-5630-463f-9783-5bc6bc7b3af7" providerId="AD" clId="Web-{905D34C9-F59B-797F-4268-F1BA46DCBC56}" dt="2023-12-06T08:28:50.018" v="577" actId="20577"/>
        <pc:sldMkLst>
          <pc:docMk/>
          <pc:sldMk cId="3951136466" sldId="587"/>
        </pc:sldMkLst>
        <pc:spChg chg="mod">
          <ac:chgData name="M11102150" userId="S::m11102150@ms.ntust.edu.tw::9f927715-5630-463f-9783-5bc6bc7b3af7" providerId="AD" clId="Web-{905D34C9-F59B-797F-4268-F1BA46DCBC56}" dt="2023-12-06T08:28:50.018" v="577" actId="20577"/>
          <ac:spMkLst>
            <pc:docMk/>
            <pc:sldMk cId="3951136466" sldId="587"/>
            <ac:spMk id="2" creationId="{1B502872-C059-411B-B551-BA4BD55755FD}"/>
          </ac:spMkLst>
        </pc:spChg>
      </pc:sldChg>
      <pc:sldChg chg="modSp">
        <pc:chgData name="M11102150" userId="S::m11102150@ms.ntust.edu.tw::9f927715-5630-463f-9783-5bc6bc7b3af7" providerId="AD" clId="Web-{905D34C9-F59B-797F-4268-F1BA46DCBC56}" dt="2023-12-06T08:31:40.931" v="605" actId="20577"/>
        <pc:sldMkLst>
          <pc:docMk/>
          <pc:sldMk cId="1503849592" sldId="588"/>
        </pc:sldMkLst>
        <pc:spChg chg="mod">
          <ac:chgData name="M11102150" userId="S::m11102150@ms.ntust.edu.tw::9f927715-5630-463f-9783-5bc6bc7b3af7" providerId="AD" clId="Web-{905D34C9-F59B-797F-4268-F1BA46DCBC56}" dt="2023-12-06T08:30:44.975" v="593"/>
          <ac:spMkLst>
            <pc:docMk/>
            <pc:sldMk cId="1503849592" sldId="588"/>
            <ac:spMk id="11" creationId="{F195111B-2DC9-4708-939D-D58B82EF44B6}"/>
          </ac:spMkLst>
        </pc:spChg>
        <pc:spChg chg="mod">
          <ac:chgData name="M11102150" userId="S::m11102150@ms.ntust.edu.tw::9f927715-5630-463f-9783-5bc6bc7b3af7" providerId="AD" clId="Web-{905D34C9-F59B-797F-4268-F1BA46DCBC56}" dt="2023-12-06T08:30:58.507" v="598"/>
          <ac:spMkLst>
            <pc:docMk/>
            <pc:sldMk cId="1503849592" sldId="588"/>
            <ac:spMk id="15" creationId="{7EEFE3D6-F59C-42A3-AE8D-0190275D4CCA}"/>
          </ac:spMkLst>
        </pc:spChg>
        <pc:spChg chg="mod">
          <ac:chgData name="M11102150" userId="S::m11102150@ms.ntust.edu.tw::9f927715-5630-463f-9783-5bc6bc7b3af7" providerId="AD" clId="Web-{905D34C9-F59B-797F-4268-F1BA46DCBC56}" dt="2023-12-06T08:31:35.977" v="603"/>
          <ac:spMkLst>
            <pc:docMk/>
            <pc:sldMk cId="1503849592" sldId="588"/>
            <ac:spMk id="16" creationId="{D9138421-5782-4C9B-8C76-457123F06842}"/>
          </ac:spMkLst>
        </pc:spChg>
        <pc:spChg chg="mod">
          <ac:chgData name="M11102150" userId="S::m11102150@ms.ntust.edu.tw::9f927715-5630-463f-9783-5bc6bc7b3af7" providerId="AD" clId="Web-{905D34C9-F59B-797F-4268-F1BA46DCBC56}" dt="2023-12-06T08:31:40.931" v="605" actId="20577"/>
          <ac:spMkLst>
            <pc:docMk/>
            <pc:sldMk cId="1503849592" sldId="588"/>
            <ac:spMk id="17" creationId="{900E9349-7552-40CD-AC4D-C09BAD8FFC1D}"/>
          </ac:spMkLst>
        </pc:spChg>
        <pc:spChg chg="mod">
          <ac:chgData name="M11102150" userId="S::m11102150@ms.ntust.edu.tw::9f927715-5630-463f-9783-5bc6bc7b3af7" providerId="AD" clId="Web-{905D34C9-F59B-797F-4268-F1BA46DCBC56}" dt="2023-12-06T08:30:45.007" v="594"/>
          <ac:spMkLst>
            <pc:docMk/>
            <pc:sldMk cId="1503849592" sldId="588"/>
            <ac:spMk id="18" creationId="{D7472B26-17B4-4D3D-9734-E73C780E33D8}"/>
          </ac:spMkLst>
        </pc:spChg>
        <pc:spChg chg="mod">
          <ac:chgData name="M11102150" userId="S::m11102150@ms.ntust.edu.tw::9f927715-5630-463f-9783-5bc6bc7b3af7" providerId="AD" clId="Web-{905D34C9-F59B-797F-4268-F1BA46DCBC56}" dt="2023-12-06T08:30:45.038" v="595"/>
          <ac:spMkLst>
            <pc:docMk/>
            <pc:sldMk cId="1503849592" sldId="588"/>
            <ac:spMk id="23" creationId="{26A60DCC-3647-472E-9C90-22D02812FE49}"/>
          </ac:spMkLst>
        </pc:spChg>
        <pc:spChg chg="mod">
          <ac:chgData name="M11102150" userId="S::m11102150@ms.ntust.edu.tw::9f927715-5630-463f-9783-5bc6bc7b3af7" providerId="AD" clId="Web-{905D34C9-F59B-797F-4268-F1BA46DCBC56}" dt="2023-12-06T08:30:45.069" v="596"/>
          <ac:spMkLst>
            <pc:docMk/>
            <pc:sldMk cId="1503849592" sldId="588"/>
            <ac:spMk id="24" creationId="{657D57A5-4175-47BB-B3C2-6649DD4BEEF9}"/>
          </ac:spMkLst>
        </pc:spChg>
        <pc:spChg chg="mod">
          <ac:chgData name="M11102150" userId="S::m11102150@ms.ntust.edu.tw::9f927715-5630-463f-9783-5bc6bc7b3af7" providerId="AD" clId="Web-{905D34C9-F59B-797F-4268-F1BA46DCBC56}" dt="2023-12-06T08:30:58.523" v="599"/>
          <ac:spMkLst>
            <pc:docMk/>
            <pc:sldMk cId="1503849592" sldId="588"/>
            <ac:spMk id="40" creationId="{6CFFA066-B644-42B9-B174-BF28395DC31A}"/>
          </ac:spMkLst>
        </pc:spChg>
        <pc:spChg chg="mod">
          <ac:chgData name="M11102150" userId="S::m11102150@ms.ntust.edu.tw::9f927715-5630-463f-9783-5bc6bc7b3af7" providerId="AD" clId="Web-{905D34C9-F59B-797F-4268-F1BA46DCBC56}" dt="2023-12-06T08:31:02.820" v="600"/>
          <ac:spMkLst>
            <pc:docMk/>
            <pc:sldMk cId="1503849592" sldId="588"/>
            <ac:spMk id="44" creationId="{C94F0788-527C-40BF-8A05-848C020D0EA8}"/>
          </ac:spMkLst>
        </pc:spChg>
        <pc:spChg chg="mod">
          <ac:chgData name="M11102150" userId="S::m11102150@ms.ntust.edu.tw::9f927715-5630-463f-9783-5bc6bc7b3af7" providerId="AD" clId="Web-{905D34C9-F59B-797F-4268-F1BA46DCBC56}" dt="2023-12-06T08:31:07.289" v="601"/>
          <ac:spMkLst>
            <pc:docMk/>
            <pc:sldMk cId="1503849592" sldId="588"/>
            <ac:spMk id="53" creationId="{2F36ED57-3342-4A2E-B0B7-94A472297B23}"/>
          </ac:spMkLst>
        </pc:spChg>
        <pc:spChg chg="mod">
          <ac:chgData name="M11102150" userId="S::m11102150@ms.ntust.edu.tw::9f927715-5630-463f-9783-5bc6bc7b3af7" providerId="AD" clId="Web-{905D34C9-F59B-797F-4268-F1BA46DCBC56}" dt="2023-12-06T08:31:07.304" v="602"/>
          <ac:spMkLst>
            <pc:docMk/>
            <pc:sldMk cId="1503849592" sldId="588"/>
            <ac:spMk id="56" creationId="{97F05883-6D6B-41CD-85E8-386AA848DF67}"/>
          </ac:spMkLst>
        </pc:spChg>
        <pc:spChg chg="mod">
          <ac:chgData name="M11102150" userId="S::m11102150@ms.ntust.edu.tw::9f927715-5630-463f-9783-5bc6bc7b3af7" providerId="AD" clId="Web-{905D34C9-F59B-797F-4268-F1BA46DCBC56}" dt="2023-12-06T08:30:45.085" v="597"/>
          <ac:spMkLst>
            <pc:docMk/>
            <pc:sldMk cId="1503849592" sldId="588"/>
            <ac:spMk id="1024" creationId="{91946BF2-EE78-4A34-8A7B-DF5D852142BA}"/>
          </ac:spMkLst>
        </pc:spChg>
        <pc:spChg chg="mod">
          <ac:chgData name="M11102150" userId="S::m11102150@ms.ntust.edu.tw::9f927715-5630-463f-9783-5bc6bc7b3af7" providerId="AD" clId="Web-{905D34C9-F59B-797F-4268-F1BA46DCBC56}" dt="2023-12-06T08:31:35.977" v="604"/>
          <ac:spMkLst>
            <pc:docMk/>
            <pc:sldMk cId="1503849592" sldId="588"/>
            <ac:spMk id="1025" creationId="{DCF0706C-6CDB-4825-92C6-F3F0A40C8AE2}"/>
          </ac:spMkLst>
        </pc:spChg>
      </pc:sldChg>
      <pc:sldChg chg="modSp">
        <pc:chgData name="M11102150" userId="S::m11102150@ms.ntust.edu.tw::9f927715-5630-463f-9783-5bc6bc7b3af7" providerId="AD" clId="Web-{905D34C9-F59B-797F-4268-F1BA46DCBC56}" dt="2023-12-06T08:32:42.636" v="637"/>
        <pc:sldMkLst>
          <pc:docMk/>
          <pc:sldMk cId="3151375226" sldId="590"/>
        </pc:sldMkLst>
        <pc:spChg chg="mod">
          <ac:chgData name="M11102150" userId="S::m11102150@ms.ntust.edu.tw::9f927715-5630-463f-9783-5bc6bc7b3af7" providerId="AD" clId="Web-{905D34C9-F59B-797F-4268-F1BA46DCBC56}" dt="2023-12-06T08:32:40.808" v="624"/>
          <ac:spMkLst>
            <pc:docMk/>
            <pc:sldMk cId="3151375226" sldId="590"/>
            <ac:spMk id="2" creationId="{0BC86875-53FB-4912-88C8-38CE811C7BD1}"/>
          </ac:spMkLst>
        </pc:spChg>
        <pc:spChg chg="mod">
          <ac:chgData name="M11102150" userId="S::m11102150@ms.ntust.edu.tw::9f927715-5630-463f-9783-5bc6bc7b3af7" providerId="AD" clId="Web-{905D34C9-F59B-797F-4268-F1BA46DCBC56}" dt="2023-12-06T08:32:41.324" v="628"/>
          <ac:spMkLst>
            <pc:docMk/>
            <pc:sldMk cId="3151375226" sldId="590"/>
            <ac:spMk id="11" creationId="{F195111B-2DC9-4708-939D-D58B82EF44B6}"/>
          </ac:spMkLst>
        </pc:spChg>
        <pc:spChg chg="mod">
          <ac:chgData name="M11102150" userId="S::m11102150@ms.ntust.edu.tw::9f927715-5630-463f-9783-5bc6bc7b3af7" providerId="AD" clId="Web-{905D34C9-F59B-797F-4268-F1BA46DCBC56}" dt="2023-12-06T08:32:40.918" v="625"/>
          <ac:spMkLst>
            <pc:docMk/>
            <pc:sldMk cId="3151375226" sldId="590"/>
            <ac:spMk id="15" creationId="{7EEFE3D6-F59C-42A3-AE8D-0190275D4CCA}"/>
          </ac:spMkLst>
        </pc:spChg>
        <pc:spChg chg="mod">
          <ac:chgData name="M11102150" userId="S::m11102150@ms.ntust.edu.tw::9f927715-5630-463f-9783-5bc6bc7b3af7" providerId="AD" clId="Web-{905D34C9-F59B-797F-4268-F1BA46DCBC56}" dt="2023-12-06T08:32:41.043" v="626"/>
          <ac:spMkLst>
            <pc:docMk/>
            <pc:sldMk cId="3151375226" sldId="590"/>
            <ac:spMk id="16" creationId="{D9138421-5782-4C9B-8C76-457123F06842}"/>
          </ac:spMkLst>
        </pc:spChg>
        <pc:spChg chg="mod">
          <ac:chgData name="M11102150" userId="S::m11102150@ms.ntust.edu.tw::9f927715-5630-463f-9783-5bc6bc7b3af7" providerId="AD" clId="Web-{905D34C9-F59B-797F-4268-F1BA46DCBC56}" dt="2023-12-06T08:32:41.168" v="627"/>
          <ac:spMkLst>
            <pc:docMk/>
            <pc:sldMk cId="3151375226" sldId="590"/>
            <ac:spMk id="17" creationId="{900E9349-7552-40CD-AC4D-C09BAD8FFC1D}"/>
          </ac:spMkLst>
        </pc:spChg>
        <pc:spChg chg="mod">
          <ac:chgData name="M11102150" userId="S::m11102150@ms.ntust.edu.tw::9f927715-5630-463f-9783-5bc6bc7b3af7" providerId="AD" clId="Web-{905D34C9-F59B-797F-4268-F1BA46DCBC56}" dt="2023-12-06T08:32:41.652" v="629"/>
          <ac:spMkLst>
            <pc:docMk/>
            <pc:sldMk cId="3151375226" sldId="590"/>
            <ac:spMk id="18" creationId="{D7472B26-17B4-4D3D-9734-E73C780E33D8}"/>
          </ac:spMkLst>
        </pc:spChg>
        <pc:spChg chg="mod">
          <ac:chgData name="M11102150" userId="S::m11102150@ms.ntust.edu.tw::9f927715-5630-463f-9783-5bc6bc7b3af7" providerId="AD" clId="Web-{905D34C9-F59B-797F-4268-F1BA46DCBC56}" dt="2023-12-06T08:32:41.777" v="630"/>
          <ac:spMkLst>
            <pc:docMk/>
            <pc:sldMk cId="3151375226" sldId="590"/>
            <ac:spMk id="23" creationId="{26A60DCC-3647-472E-9C90-22D02812FE49}"/>
          </ac:spMkLst>
        </pc:spChg>
        <pc:spChg chg="mod">
          <ac:chgData name="M11102150" userId="S::m11102150@ms.ntust.edu.tw::9f927715-5630-463f-9783-5bc6bc7b3af7" providerId="AD" clId="Web-{905D34C9-F59B-797F-4268-F1BA46DCBC56}" dt="2023-12-06T08:32:41.902" v="631"/>
          <ac:spMkLst>
            <pc:docMk/>
            <pc:sldMk cId="3151375226" sldId="590"/>
            <ac:spMk id="24" creationId="{657D57A5-4175-47BB-B3C2-6649DD4BEEF9}"/>
          </ac:spMkLst>
        </pc:spChg>
        <pc:spChg chg="mod">
          <ac:chgData name="M11102150" userId="S::m11102150@ms.ntust.edu.tw::9f927715-5630-463f-9783-5bc6bc7b3af7" providerId="AD" clId="Web-{905D34C9-F59B-797F-4268-F1BA46DCBC56}" dt="2023-12-06T08:32:42.027" v="632"/>
          <ac:spMkLst>
            <pc:docMk/>
            <pc:sldMk cId="3151375226" sldId="590"/>
            <ac:spMk id="40" creationId="{6CFFA066-B644-42B9-B174-BF28395DC31A}"/>
          </ac:spMkLst>
        </pc:spChg>
        <pc:spChg chg="mod">
          <ac:chgData name="M11102150" userId="S::m11102150@ms.ntust.edu.tw::9f927715-5630-463f-9783-5bc6bc7b3af7" providerId="AD" clId="Web-{905D34C9-F59B-797F-4268-F1BA46DCBC56}" dt="2023-12-06T08:32:42.152" v="633"/>
          <ac:spMkLst>
            <pc:docMk/>
            <pc:sldMk cId="3151375226" sldId="590"/>
            <ac:spMk id="44" creationId="{C94F0788-527C-40BF-8A05-848C020D0EA8}"/>
          </ac:spMkLst>
        </pc:spChg>
        <pc:spChg chg="mod">
          <ac:chgData name="M11102150" userId="S::m11102150@ms.ntust.edu.tw::9f927715-5630-463f-9783-5bc6bc7b3af7" providerId="AD" clId="Web-{905D34C9-F59B-797F-4268-F1BA46DCBC56}" dt="2023-12-06T08:32:42.277" v="634"/>
          <ac:spMkLst>
            <pc:docMk/>
            <pc:sldMk cId="3151375226" sldId="590"/>
            <ac:spMk id="53" creationId="{2F36ED57-3342-4A2E-B0B7-94A472297B23}"/>
          </ac:spMkLst>
        </pc:spChg>
        <pc:spChg chg="mod">
          <ac:chgData name="M11102150" userId="S::m11102150@ms.ntust.edu.tw::9f927715-5630-463f-9783-5bc6bc7b3af7" providerId="AD" clId="Web-{905D34C9-F59B-797F-4268-F1BA46DCBC56}" dt="2023-12-06T08:32:42.402" v="635"/>
          <ac:spMkLst>
            <pc:docMk/>
            <pc:sldMk cId="3151375226" sldId="590"/>
            <ac:spMk id="56" creationId="{97F05883-6D6B-41CD-85E8-386AA848DF67}"/>
          </ac:spMkLst>
        </pc:spChg>
        <pc:spChg chg="mod">
          <ac:chgData name="M11102150" userId="S::m11102150@ms.ntust.edu.tw::9f927715-5630-463f-9783-5bc6bc7b3af7" providerId="AD" clId="Web-{905D34C9-F59B-797F-4268-F1BA46DCBC56}" dt="2023-12-06T08:32:42.512" v="636"/>
          <ac:spMkLst>
            <pc:docMk/>
            <pc:sldMk cId="3151375226" sldId="590"/>
            <ac:spMk id="1024" creationId="{91946BF2-EE78-4A34-8A7B-DF5D852142BA}"/>
          </ac:spMkLst>
        </pc:spChg>
        <pc:spChg chg="mod">
          <ac:chgData name="M11102150" userId="S::m11102150@ms.ntust.edu.tw::9f927715-5630-463f-9783-5bc6bc7b3af7" providerId="AD" clId="Web-{905D34C9-F59B-797F-4268-F1BA46DCBC56}" dt="2023-12-06T08:32:42.636" v="637"/>
          <ac:spMkLst>
            <pc:docMk/>
            <pc:sldMk cId="3151375226" sldId="590"/>
            <ac:spMk id="1025" creationId="{DCF0706C-6CDB-4825-92C6-F3F0A40C8AE2}"/>
          </ac:spMkLst>
        </pc:spChg>
      </pc:sldChg>
      <pc:sldChg chg="modSp">
        <pc:chgData name="M11102150" userId="S::m11102150@ms.ntust.edu.tw::9f927715-5630-463f-9783-5bc6bc7b3af7" providerId="AD" clId="Web-{905D34C9-F59B-797F-4268-F1BA46DCBC56}" dt="2023-12-06T10:01:59.358" v="1036" actId="14100"/>
        <pc:sldMkLst>
          <pc:docMk/>
          <pc:sldMk cId="2174188536" sldId="591"/>
        </pc:sldMkLst>
        <pc:spChg chg="mod">
          <ac:chgData name="M11102150" userId="S::m11102150@ms.ntust.edu.tw::9f927715-5630-463f-9783-5bc6bc7b3af7" providerId="AD" clId="Web-{905D34C9-F59B-797F-4268-F1BA46DCBC56}" dt="2023-12-06T10:01:46.764" v="1022"/>
          <ac:spMkLst>
            <pc:docMk/>
            <pc:sldMk cId="2174188536" sldId="591"/>
            <ac:spMk id="2" creationId="{0BC86875-53FB-4912-88C8-38CE811C7BD1}"/>
          </ac:spMkLst>
        </pc:spChg>
        <pc:spChg chg="mod">
          <ac:chgData name="M11102150" userId="S::m11102150@ms.ntust.edu.tw::9f927715-5630-463f-9783-5bc6bc7b3af7" providerId="AD" clId="Web-{905D34C9-F59B-797F-4268-F1BA46DCBC56}" dt="2023-12-06T10:01:59.358" v="1036" actId="14100"/>
          <ac:spMkLst>
            <pc:docMk/>
            <pc:sldMk cId="2174188536" sldId="591"/>
            <ac:spMk id="11" creationId="{F195111B-2DC9-4708-939D-D58B82EF44B6}"/>
          </ac:spMkLst>
        </pc:spChg>
        <pc:spChg chg="mod">
          <ac:chgData name="M11102150" userId="S::m11102150@ms.ntust.edu.tw::9f927715-5630-463f-9783-5bc6bc7b3af7" providerId="AD" clId="Web-{905D34C9-F59B-797F-4268-F1BA46DCBC56}" dt="2023-12-06T10:01:46.967" v="1023"/>
          <ac:spMkLst>
            <pc:docMk/>
            <pc:sldMk cId="2174188536" sldId="591"/>
            <ac:spMk id="15" creationId="{7EEFE3D6-F59C-42A3-AE8D-0190275D4CCA}"/>
          </ac:spMkLst>
        </pc:spChg>
        <pc:spChg chg="mod">
          <ac:chgData name="M11102150" userId="S::m11102150@ms.ntust.edu.tw::9f927715-5630-463f-9783-5bc6bc7b3af7" providerId="AD" clId="Web-{905D34C9-F59B-797F-4268-F1BA46DCBC56}" dt="2023-12-06T10:01:47.170" v="1024"/>
          <ac:spMkLst>
            <pc:docMk/>
            <pc:sldMk cId="2174188536" sldId="591"/>
            <ac:spMk id="16" creationId="{D9138421-5782-4C9B-8C76-457123F06842}"/>
          </ac:spMkLst>
        </pc:spChg>
        <pc:spChg chg="mod">
          <ac:chgData name="M11102150" userId="S::m11102150@ms.ntust.edu.tw::9f927715-5630-463f-9783-5bc6bc7b3af7" providerId="AD" clId="Web-{905D34C9-F59B-797F-4268-F1BA46DCBC56}" dt="2023-12-06T10:01:47.311" v="1025"/>
          <ac:spMkLst>
            <pc:docMk/>
            <pc:sldMk cId="2174188536" sldId="591"/>
            <ac:spMk id="17" creationId="{900E9349-7552-40CD-AC4D-C09BAD8FFC1D}"/>
          </ac:spMkLst>
        </pc:spChg>
        <pc:spChg chg="mod">
          <ac:chgData name="M11102150" userId="S::m11102150@ms.ntust.edu.tw::9f927715-5630-463f-9783-5bc6bc7b3af7" providerId="AD" clId="Web-{905D34C9-F59B-797F-4268-F1BA46DCBC56}" dt="2023-12-06T10:01:47.576" v="1027"/>
          <ac:spMkLst>
            <pc:docMk/>
            <pc:sldMk cId="2174188536" sldId="591"/>
            <ac:spMk id="18" creationId="{D7472B26-17B4-4D3D-9734-E73C780E33D8}"/>
          </ac:spMkLst>
        </pc:spChg>
        <pc:spChg chg="mod">
          <ac:chgData name="M11102150" userId="S::m11102150@ms.ntust.edu.tw::9f927715-5630-463f-9783-5bc6bc7b3af7" providerId="AD" clId="Web-{905D34C9-F59B-797F-4268-F1BA46DCBC56}" dt="2023-12-06T10:01:47.701" v="1028"/>
          <ac:spMkLst>
            <pc:docMk/>
            <pc:sldMk cId="2174188536" sldId="591"/>
            <ac:spMk id="23" creationId="{26A60DCC-3647-472E-9C90-22D02812FE49}"/>
          </ac:spMkLst>
        </pc:spChg>
        <pc:spChg chg="mod">
          <ac:chgData name="M11102150" userId="S::m11102150@ms.ntust.edu.tw::9f927715-5630-463f-9783-5bc6bc7b3af7" providerId="AD" clId="Web-{905D34C9-F59B-797F-4268-F1BA46DCBC56}" dt="2023-12-06T10:01:47.826" v="1029"/>
          <ac:spMkLst>
            <pc:docMk/>
            <pc:sldMk cId="2174188536" sldId="591"/>
            <ac:spMk id="24" creationId="{657D57A5-4175-47BB-B3C2-6649DD4BEEF9}"/>
          </ac:spMkLst>
        </pc:spChg>
        <pc:spChg chg="mod">
          <ac:chgData name="M11102150" userId="S::m11102150@ms.ntust.edu.tw::9f927715-5630-463f-9783-5bc6bc7b3af7" providerId="AD" clId="Web-{905D34C9-F59B-797F-4268-F1BA46DCBC56}" dt="2023-12-06T10:01:47.967" v="1030"/>
          <ac:spMkLst>
            <pc:docMk/>
            <pc:sldMk cId="2174188536" sldId="591"/>
            <ac:spMk id="40" creationId="{6CFFA066-B644-42B9-B174-BF28395DC31A}"/>
          </ac:spMkLst>
        </pc:spChg>
        <pc:spChg chg="mod">
          <ac:chgData name="M11102150" userId="S::m11102150@ms.ntust.edu.tw::9f927715-5630-463f-9783-5bc6bc7b3af7" providerId="AD" clId="Web-{905D34C9-F59B-797F-4268-F1BA46DCBC56}" dt="2023-12-06T10:01:48.076" v="1031"/>
          <ac:spMkLst>
            <pc:docMk/>
            <pc:sldMk cId="2174188536" sldId="591"/>
            <ac:spMk id="44" creationId="{C94F0788-527C-40BF-8A05-848C020D0EA8}"/>
          </ac:spMkLst>
        </pc:spChg>
        <pc:spChg chg="mod">
          <ac:chgData name="M11102150" userId="S::m11102150@ms.ntust.edu.tw::9f927715-5630-463f-9783-5bc6bc7b3af7" providerId="AD" clId="Web-{905D34C9-F59B-797F-4268-F1BA46DCBC56}" dt="2023-12-06T10:01:48.217" v="1032"/>
          <ac:spMkLst>
            <pc:docMk/>
            <pc:sldMk cId="2174188536" sldId="591"/>
            <ac:spMk id="53" creationId="{2F36ED57-3342-4A2E-B0B7-94A472297B23}"/>
          </ac:spMkLst>
        </pc:spChg>
        <pc:spChg chg="mod">
          <ac:chgData name="M11102150" userId="S::m11102150@ms.ntust.edu.tw::9f927715-5630-463f-9783-5bc6bc7b3af7" providerId="AD" clId="Web-{905D34C9-F59B-797F-4268-F1BA46DCBC56}" dt="2023-12-06T10:01:48.357" v="1033"/>
          <ac:spMkLst>
            <pc:docMk/>
            <pc:sldMk cId="2174188536" sldId="591"/>
            <ac:spMk id="56" creationId="{97F05883-6D6B-41CD-85E8-386AA848DF67}"/>
          </ac:spMkLst>
        </pc:spChg>
        <pc:spChg chg="mod">
          <ac:chgData name="M11102150" userId="S::m11102150@ms.ntust.edu.tw::9f927715-5630-463f-9783-5bc6bc7b3af7" providerId="AD" clId="Web-{905D34C9-F59B-797F-4268-F1BA46DCBC56}" dt="2023-12-06T10:01:48.529" v="1034"/>
          <ac:spMkLst>
            <pc:docMk/>
            <pc:sldMk cId="2174188536" sldId="591"/>
            <ac:spMk id="1024" creationId="{91946BF2-EE78-4A34-8A7B-DF5D852142BA}"/>
          </ac:spMkLst>
        </pc:spChg>
        <pc:spChg chg="mod">
          <ac:chgData name="M11102150" userId="S::m11102150@ms.ntust.edu.tw::9f927715-5630-463f-9783-5bc6bc7b3af7" providerId="AD" clId="Web-{905D34C9-F59B-797F-4268-F1BA46DCBC56}" dt="2023-12-06T10:01:48.686" v="1035"/>
          <ac:spMkLst>
            <pc:docMk/>
            <pc:sldMk cId="2174188536" sldId="591"/>
            <ac:spMk id="1025" creationId="{DCF0706C-6CDB-4825-92C6-F3F0A40C8AE2}"/>
          </ac:spMkLst>
        </pc:spChg>
      </pc:sldChg>
      <pc:sldChg chg="modSp">
        <pc:chgData name="M11102150" userId="S::m11102150@ms.ntust.edu.tw::9f927715-5630-463f-9783-5bc6bc7b3af7" providerId="AD" clId="Web-{905D34C9-F59B-797F-4268-F1BA46DCBC56}" dt="2023-12-06T08:31:54.134" v="607"/>
        <pc:sldMkLst>
          <pc:docMk/>
          <pc:sldMk cId="1297576447" sldId="593"/>
        </pc:sldMkLst>
        <pc:spChg chg="mod">
          <ac:chgData name="M11102150" userId="S::m11102150@ms.ntust.edu.tw::9f927715-5630-463f-9783-5bc6bc7b3af7" providerId="AD" clId="Web-{905D34C9-F59B-797F-4268-F1BA46DCBC56}" dt="2023-12-06T08:31:54.088" v="606"/>
          <ac:spMkLst>
            <pc:docMk/>
            <pc:sldMk cId="1297576447" sldId="593"/>
            <ac:spMk id="2" creationId="{0BC86875-53FB-4912-88C8-38CE811C7BD1}"/>
          </ac:spMkLst>
        </pc:spChg>
        <pc:spChg chg="mod">
          <ac:chgData name="M11102150" userId="S::m11102150@ms.ntust.edu.tw::9f927715-5630-463f-9783-5bc6bc7b3af7" providerId="AD" clId="Web-{905D34C9-F59B-797F-4268-F1BA46DCBC56}" dt="2023-12-06T08:31:54.134" v="607"/>
          <ac:spMkLst>
            <pc:docMk/>
            <pc:sldMk cId="1297576447" sldId="593"/>
            <ac:spMk id="49" creationId="{6F568F9F-9A9F-4288-AB11-7DC2564729CD}"/>
          </ac:spMkLst>
        </pc:spChg>
      </pc:sldChg>
      <pc:sldChg chg="modSp">
        <pc:chgData name="M11102150" userId="S::m11102150@ms.ntust.edu.tw::9f927715-5630-463f-9783-5bc6bc7b3af7" providerId="AD" clId="Web-{905D34C9-F59B-797F-4268-F1BA46DCBC56}" dt="2023-12-06T08:32:05.338" v="608"/>
        <pc:sldMkLst>
          <pc:docMk/>
          <pc:sldMk cId="602873171" sldId="594"/>
        </pc:sldMkLst>
        <pc:spChg chg="mod">
          <ac:chgData name="M11102150" userId="S::m11102150@ms.ntust.edu.tw::9f927715-5630-463f-9783-5bc6bc7b3af7" providerId="AD" clId="Web-{905D34C9-F59B-797F-4268-F1BA46DCBC56}" dt="2023-12-06T08:32:05.338" v="608"/>
          <ac:spMkLst>
            <pc:docMk/>
            <pc:sldMk cId="602873171" sldId="594"/>
            <ac:spMk id="8" creationId="{B4B43F86-1605-4C17-8E2C-5A963B27F819}"/>
          </ac:spMkLst>
        </pc:spChg>
      </pc:sldChg>
      <pc:sldChg chg="modSp">
        <pc:chgData name="M11102150" userId="S::m11102150@ms.ntust.edu.tw::9f927715-5630-463f-9783-5bc6bc7b3af7" providerId="AD" clId="Web-{905D34C9-F59B-797F-4268-F1BA46DCBC56}" dt="2023-12-06T08:32:30.152" v="623"/>
        <pc:sldMkLst>
          <pc:docMk/>
          <pc:sldMk cId="3635185104" sldId="595"/>
        </pc:sldMkLst>
        <pc:spChg chg="mod">
          <ac:chgData name="M11102150" userId="S::m11102150@ms.ntust.edu.tw::9f927715-5630-463f-9783-5bc6bc7b3af7" providerId="AD" clId="Web-{905D34C9-F59B-797F-4268-F1BA46DCBC56}" dt="2023-12-06T08:32:30.152" v="623"/>
          <ac:spMkLst>
            <pc:docMk/>
            <pc:sldMk cId="3635185104" sldId="595"/>
            <ac:spMk id="5" creationId="{2853D5D8-A9AE-4B21-87D2-05F025F1C844}"/>
          </ac:spMkLst>
        </pc:spChg>
      </pc:sldChg>
      <pc:sldChg chg="modSp">
        <pc:chgData name="M11102150" userId="S::m11102150@ms.ntust.edu.tw::9f927715-5630-463f-9783-5bc6bc7b3af7" providerId="AD" clId="Web-{905D34C9-F59B-797F-4268-F1BA46DCBC56}" dt="2023-12-06T08:29:47.754" v="591"/>
        <pc:sldMkLst>
          <pc:docMk/>
          <pc:sldMk cId="2664967495" sldId="596"/>
        </pc:sldMkLst>
        <pc:spChg chg="mod">
          <ac:chgData name="M11102150" userId="S::m11102150@ms.ntust.edu.tw::9f927715-5630-463f-9783-5bc6bc7b3af7" providerId="AD" clId="Web-{905D34C9-F59B-797F-4268-F1BA46DCBC56}" dt="2023-12-06T08:29:28.972" v="578" actId="20577"/>
          <ac:spMkLst>
            <pc:docMk/>
            <pc:sldMk cId="2664967495" sldId="596"/>
            <ac:spMk id="2" creationId="{0BC86875-53FB-4912-88C8-38CE811C7BD1}"/>
          </ac:spMkLst>
        </pc:spChg>
        <pc:spChg chg="mod">
          <ac:chgData name="M11102150" userId="S::m11102150@ms.ntust.edu.tw::9f927715-5630-463f-9783-5bc6bc7b3af7" providerId="AD" clId="Web-{905D34C9-F59B-797F-4268-F1BA46DCBC56}" dt="2023-12-06T08:29:46.645" v="582"/>
          <ac:spMkLst>
            <pc:docMk/>
            <pc:sldMk cId="2664967495" sldId="596"/>
            <ac:spMk id="11" creationId="{F195111B-2DC9-4708-939D-D58B82EF44B6}"/>
          </ac:spMkLst>
        </pc:spChg>
        <pc:spChg chg="mod">
          <ac:chgData name="M11102150" userId="S::m11102150@ms.ntust.edu.tw::9f927715-5630-463f-9783-5bc6bc7b3af7" providerId="AD" clId="Web-{905D34C9-F59B-797F-4268-F1BA46DCBC56}" dt="2023-12-06T08:29:46.285" v="579"/>
          <ac:spMkLst>
            <pc:docMk/>
            <pc:sldMk cId="2664967495" sldId="596"/>
            <ac:spMk id="15" creationId="{7EEFE3D6-F59C-42A3-AE8D-0190275D4CCA}"/>
          </ac:spMkLst>
        </pc:spChg>
        <pc:spChg chg="mod">
          <ac:chgData name="M11102150" userId="S::m11102150@ms.ntust.edu.tw::9f927715-5630-463f-9783-5bc6bc7b3af7" providerId="AD" clId="Web-{905D34C9-F59B-797F-4268-F1BA46DCBC56}" dt="2023-12-06T08:29:46.410" v="580"/>
          <ac:spMkLst>
            <pc:docMk/>
            <pc:sldMk cId="2664967495" sldId="596"/>
            <ac:spMk id="16" creationId="{D9138421-5782-4C9B-8C76-457123F06842}"/>
          </ac:spMkLst>
        </pc:spChg>
        <pc:spChg chg="mod">
          <ac:chgData name="M11102150" userId="S::m11102150@ms.ntust.edu.tw::9f927715-5630-463f-9783-5bc6bc7b3af7" providerId="AD" clId="Web-{905D34C9-F59B-797F-4268-F1BA46DCBC56}" dt="2023-12-06T08:29:46.520" v="581"/>
          <ac:spMkLst>
            <pc:docMk/>
            <pc:sldMk cId="2664967495" sldId="596"/>
            <ac:spMk id="17" creationId="{900E9349-7552-40CD-AC4D-C09BAD8FFC1D}"/>
          </ac:spMkLst>
        </pc:spChg>
        <pc:spChg chg="mod">
          <ac:chgData name="M11102150" userId="S::m11102150@ms.ntust.edu.tw::9f927715-5630-463f-9783-5bc6bc7b3af7" providerId="AD" clId="Web-{905D34C9-F59B-797F-4268-F1BA46DCBC56}" dt="2023-12-06T08:29:46.754" v="583"/>
          <ac:spMkLst>
            <pc:docMk/>
            <pc:sldMk cId="2664967495" sldId="596"/>
            <ac:spMk id="18" creationId="{D7472B26-17B4-4D3D-9734-E73C780E33D8}"/>
          </ac:spMkLst>
        </pc:spChg>
        <pc:spChg chg="mod">
          <ac:chgData name="M11102150" userId="S::m11102150@ms.ntust.edu.tw::9f927715-5630-463f-9783-5bc6bc7b3af7" providerId="AD" clId="Web-{905D34C9-F59B-797F-4268-F1BA46DCBC56}" dt="2023-12-06T08:29:46.879" v="584"/>
          <ac:spMkLst>
            <pc:docMk/>
            <pc:sldMk cId="2664967495" sldId="596"/>
            <ac:spMk id="23" creationId="{26A60DCC-3647-472E-9C90-22D02812FE49}"/>
          </ac:spMkLst>
        </pc:spChg>
        <pc:spChg chg="mod">
          <ac:chgData name="M11102150" userId="S::m11102150@ms.ntust.edu.tw::9f927715-5630-463f-9783-5bc6bc7b3af7" providerId="AD" clId="Web-{905D34C9-F59B-797F-4268-F1BA46DCBC56}" dt="2023-12-06T08:29:47.004" v="585"/>
          <ac:spMkLst>
            <pc:docMk/>
            <pc:sldMk cId="2664967495" sldId="596"/>
            <ac:spMk id="24" creationId="{657D57A5-4175-47BB-B3C2-6649DD4BEEF9}"/>
          </ac:spMkLst>
        </pc:spChg>
        <pc:spChg chg="mod">
          <ac:chgData name="M11102150" userId="S::m11102150@ms.ntust.edu.tw::9f927715-5630-463f-9783-5bc6bc7b3af7" providerId="AD" clId="Web-{905D34C9-F59B-797F-4268-F1BA46DCBC56}" dt="2023-12-06T08:29:47.114" v="586"/>
          <ac:spMkLst>
            <pc:docMk/>
            <pc:sldMk cId="2664967495" sldId="596"/>
            <ac:spMk id="40" creationId="{6CFFA066-B644-42B9-B174-BF28395DC31A}"/>
          </ac:spMkLst>
        </pc:spChg>
        <pc:spChg chg="mod">
          <ac:chgData name="M11102150" userId="S::m11102150@ms.ntust.edu.tw::9f927715-5630-463f-9783-5bc6bc7b3af7" providerId="AD" clId="Web-{905D34C9-F59B-797F-4268-F1BA46DCBC56}" dt="2023-12-06T08:29:47.223" v="587"/>
          <ac:spMkLst>
            <pc:docMk/>
            <pc:sldMk cId="2664967495" sldId="596"/>
            <ac:spMk id="44" creationId="{C94F0788-527C-40BF-8A05-848C020D0EA8}"/>
          </ac:spMkLst>
        </pc:spChg>
        <pc:spChg chg="mod">
          <ac:chgData name="M11102150" userId="S::m11102150@ms.ntust.edu.tw::9f927715-5630-463f-9783-5bc6bc7b3af7" providerId="AD" clId="Web-{905D34C9-F59B-797F-4268-F1BA46DCBC56}" dt="2023-12-06T08:29:47.364" v="588"/>
          <ac:spMkLst>
            <pc:docMk/>
            <pc:sldMk cId="2664967495" sldId="596"/>
            <ac:spMk id="53" creationId="{2F36ED57-3342-4A2E-B0B7-94A472297B23}"/>
          </ac:spMkLst>
        </pc:spChg>
        <pc:spChg chg="mod">
          <ac:chgData name="M11102150" userId="S::m11102150@ms.ntust.edu.tw::9f927715-5630-463f-9783-5bc6bc7b3af7" providerId="AD" clId="Web-{905D34C9-F59B-797F-4268-F1BA46DCBC56}" dt="2023-12-06T08:29:47.504" v="589"/>
          <ac:spMkLst>
            <pc:docMk/>
            <pc:sldMk cId="2664967495" sldId="596"/>
            <ac:spMk id="56" creationId="{97F05883-6D6B-41CD-85E8-386AA848DF67}"/>
          </ac:spMkLst>
        </pc:spChg>
        <pc:spChg chg="mod">
          <ac:chgData name="M11102150" userId="S::m11102150@ms.ntust.edu.tw::9f927715-5630-463f-9783-5bc6bc7b3af7" providerId="AD" clId="Web-{905D34C9-F59B-797F-4268-F1BA46DCBC56}" dt="2023-12-06T08:29:47.629" v="590"/>
          <ac:spMkLst>
            <pc:docMk/>
            <pc:sldMk cId="2664967495" sldId="596"/>
            <ac:spMk id="1024" creationId="{91946BF2-EE78-4A34-8A7B-DF5D852142BA}"/>
          </ac:spMkLst>
        </pc:spChg>
        <pc:spChg chg="mod">
          <ac:chgData name="M11102150" userId="S::m11102150@ms.ntust.edu.tw::9f927715-5630-463f-9783-5bc6bc7b3af7" providerId="AD" clId="Web-{905D34C9-F59B-797F-4268-F1BA46DCBC56}" dt="2023-12-06T08:29:47.754" v="591"/>
          <ac:spMkLst>
            <pc:docMk/>
            <pc:sldMk cId="2664967495" sldId="596"/>
            <ac:spMk id="1025" creationId="{DCF0706C-6CDB-4825-92C6-F3F0A40C8AE2}"/>
          </ac:spMkLst>
        </pc:spChg>
      </pc:sldChg>
      <pc:sldChg chg="modSp">
        <pc:chgData name="M11102150" userId="S::m11102150@ms.ntust.edu.tw::9f927715-5630-463f-9783-5bc6bc7b3af7" providerId="AD" clId="Web-{905D34C9-F59B-797F-4268-F1BA46DCBC56}" dt="2023-12-06T09:57:01.723" v="981" actId="20577"/>
        <pc:sldMkLst>
          <pc:docMk/>
          <pc:sldMk cId="1251230262" sldId="604"/>
        </pc:sldMkLst>
        <pc:spChg chg="mod">
          <ac:chgData name="M11102150" userId="S::m11102150@ms.ntust.edu.tw::9f927715-5630-463f-9783-5bc6bc7b3af7" providerId="AD" clId="Web-{905D34C9-F59B-797F-4268-F1BA46DCBC56}" dt="2023-12-06T08:37:35.148" v="688"/>
          <ac:spMkLst>
            <pc:docMk/>
            <pc:sldMk cId="1251230262" sldId="604"/>
            <ac:spMk id="2" creationId="{0BC86875-53FB-4912-88C8-38CE811C7BD1}"/>
          </ac:spMkLst>
        </pc:spChg>
        <pc:spChg chg="mod">
          <ac:chgData name="M11102150" userId="S::m11102150@ms.ntust.edu.tw::9f927715-5630-463f-9783-5bc6bc7b3af7" providerId="AD" clId="Web-{905D34C9-F59B-797F-4268-F1BA46DCBC56}" dt="2023-12-06T09:57:01.723" v="981" actId="20577"/>
          <ac:spMkLst>
            <pc:docMk/>
            <pc:sldMk cId="1251230262" sldId="604"/>
            <ac:spMk id="3" creationId="{C3851707-4EDC-6736-EFF1-2B794999DC57}"/>
          </ac:spMkLst>
        </pc:spChg>
        <pc:picChg chg="mod">
          <ac:chgData name="M11102150" userId="S::m11102150@ms.ntust.edu.tw::9f927715-5630-463f-9783-5bc6bc7b3af7" providerId="AD" clId="Web-{905D34C9-F59B-797F-4268-F1BA46DCBC56}" dt="2023-12-06T08:54:35.176" v="693" actId="1076"/>
          <ac:picMkLst>
            <pc:docMk/>
            <pc:sldMk cId="1251230262" sldId="604"/>
            <ac:picMk id="5" creationId="{903831D0-0306-44F2-B304-9952526BCAC1}"/>
          </ac:picMkLst>
        </pc:picChg>
      </pc:sldChg>
      <pc:sldChg chg="addSp delSp modSp">
        <pc:chgData name="M11102150" userId="S::m11102150@ms.ntust.edu.tw::9f927715-5630-463f-9783-5bc6bc7b3af7" providerId="AD" clId="Web-{905D34C9-F59B-797F-4268-F1BA46DCBC56}" dt="2023-12-06T06:30:04.845" v="29" actId="1076"/>
        <pc:sldMkLst>
          <pc:docMk/>
          <pc:sldMk cId="1513580323" sldId="611"/>
        </pc:sldMkLst>
        <pc:picChg chg="add del mod">
          <ac:chgData name="M11102150" userId="S::m11102150@ms.ntust.edu.tw::9f927715-5630-463f-9783-5bc6bc7b3af7" providerId="AD" clId="Web-{905D34C9-F59B-797F-4268-F1BA46DCBC56}" dt="2023-12-06T06:18:02.827" v="27"/>
          <ac:picMkLst>
            <pc:docMk/>
            <pc:sldMk cId="1513580323" sldId="611"/>
            <ac:picMk id="5" creationId="{89606FD7-508B-0364-6BA3-9634FE5BC0B9}"/>
          </ac:picMkLst>
        </pc:picChg>
        <pc:picChg chg="add del mod">
          <ac:chgData name="M11102150" userId="S::m11102150@ms.ntust.edu.tw::9f927715-5630-463f-9783-5bc6bc7b3af7" providerId="AD" clId="Web-{905D34C9-F59B-797F-4268-F1BA46DCBC56}" dt="2023-12-06T06:17:59.108" v="24"/>
          <ac:picMkLst>
            <pc:docMk/>
            <pc:sldMk cId="1513580323" sldId="611"/>
            <ac:picMk id="6" creationId="{716FAD6B-4945-74F9-BABD-B9CAFDF56D40}"/>
          </ac:picMkLst>
        </pc:picChg>
        <pc:picChg chg="add del mod">
          <ac:chgData name="M11102150" userId="S::m11102150@ms.ntust.edu.tw::9f927715-5630-463f-9783-5bc6bc7b3af7" providerId="AD" clId="Web-{905D34C9-F59B-797F-4268-F1BA46DCBC56}" dt="2023-12-06T06:17:57.452" v="23"/>
          <ac:picMkLst>
            <pc:docMk/>
            <pc:sldMk cId="1513580323" sldId="611"/>
            <ac:picMk id="7" creationId="{A58FC0F6-005A-41E8-040B-2D8ED97755E7}"/>
          </ac:picMkLst>
        </pc:picChg>
        <pc:picChg chg="add del mod">
          <ac:chgData name="M11102150" userId="S::m11102150@ms.ntust.edu.tw::9f927715-5630-463f-9783-5bc6bc7b3af7" providerId="AD" clId="Web-{905D34C9-F59B-797F-4268-F1BA46DCBC56}" dt="2023-12-06T06:18:02.827" v="26"/>
          <ac:picMkLst>
            <pc:docMk/>
            <pc:sldMk cId="1513580323" sldId="611"/>
            <ac:picMk id="8" creationId="{B67C6E12-7C3D-BC5B-74B1-649F242CA1AA}"/>
          </ac:picMkLst>
        </pc:picChg>
        <pc:picChg chg="add del mod">
          <ac:chgData name="M11102150" userId="S::m11102150@ms.ntust.edu.tw::9f927715-5630-463f-9783-5bc6bc7b3af7" providerId="AD" clId="Web-{905D34C9-F59B-797F-4268-F1BA46DCBC56}" dt="2023-12-06T06:18:02.827" v="25"/>
          <ac:picMkLst>
            <pc:docMk/>
            <pc:sldMk cId="1513580323" sldId="611"/>
            <ac:picMk id="9" creationId="{35C0D6B7-3457-FBE7-EAD9-7AE0DC4A02DE}"/>
          </ac:picMkLst>
        </pc:picChg>
        <pc:picChg chg="add del mod">
          <ac:chgData name="M11102150" userId="S::m11102150@ms.ntust.edu.tw::9f927715-5630-463f-9783-5bc6bc7b3af7" providerId="AD" clId="Web-{905D34C9-F59B-797F-4268-F1BA46DCBC56}" dt="2023-12-06T06:17:55.780" v="22"/>
          <ac:picMkLst>
            <pc:docMk/>
            <pc:sldMk cId="1513580323" sldId="611"/>
            <ac:picMk id="10" creationId="{F919D5BB-16D0-F559-A98D-08D4BDD78440}"/>
          </ac:picMkLst>
        </pc:picChg>
        <pc:picChg chg="add del mod">
          <ac:chgData name="M11102150" userId="S::m11102150@ms.ntust.edu.tw::9f927715-5630-463f-9783-5bc6bc7b3af7" providerId="AD" clId="Web-{905D34C9-F59B-797F-4268-F1BA46DCBC56}" dt="2023-12-06T06:17:35.873" v="14"/>
          <ac:picMkLst>
            <pc:docMk/>
            <pc:sldMk cId="1513580323" sldId="611"/>
            <ac:picMk id="11" creationId="{2062CCFC-61EF-1B3A-1D64-47783805BC1A}"/>
          </ac:picMkLst>
        </pc:picChg>
        <pc:picChg chg="add del mod">
          <ac:chgData name="M11102150" userId="S::m11102150@ms.ntust.edu.tw::9f927715-5630-463f-9783-5bc6bc7b3af7" providerId="AD" clId="Web-{905D34C9-F59B-797F-4268-F1BA46DCBC56}" dt="2023-12-06T06:17:33.873" v="12"/>
          <ac:picMkLst>
            <pc:docMk/>
            <pc:sldMk cId="1513580323" sldId="611"/>
            <ac:picMk id="12" creationId="{BDE11067-F991-6A80-A696-90396AC04C9A}"/>
          </ac:picMkLst>
        </pc:picChg>
        <pc:picChg chg="add mod">
          <ac:chgData name="M11102150" userId="S::m11102150@ms.ntust.edu.tw::9f927715-5630-463f-9783-5bc6bc7b3af7" providerId="AD" clId="Web-{905D34C9-F59B-797F-4268-F1BA46DCBC56}" dt="2023-12-06T06:30:04.845" v="29" actId="1076"/>
          <ac:picMkLst>
            <pc:docMk/>
            <pc:sldMk cId="1513580323" sldId="611"/>
            <ac:picMk id="13" creationId="{DFF60CC6-D390-5A07-63F4-EBEBF855DE1E}"/>
          </ac:picMkLst>
        </pc:picChg>
      </pc:sldChg>
      <pc:sldChg chg="modSp">
        <pc:chgData name="M11102150" userId="S::m11102150@ms.ntust.edu.tw::9f927715-5630-463f-9783-5bc6bc7b3af7" providerId="AD" clId="Web-{905D34C9-F59B-797F-4268-F1BA46DCBC56}" dt="2023-12-06T06:33:58.038" v="77" actId="20577"/>
        <pc:sldMkLst>
          <pc:docMk/>
          <pc:sldMk cId="22170243" sldId="612"/>
        </pc:sldMkLst>
        <pc:spChg chg="mod">
          <ac:chgData name="M11102150" userId="S::m11102150@ms.ntust.edu.tw::9f927715-5630-463f-9783-5bc6bc7b3af7" providerId="AD" clId="Web-{905D34C9-F59B-797F-4268-F1BA46DCBC56}" dt="2023-12-06T06:33:58.038" v="77" actId="20577"/>
          <ac:spMkLst>
            <pc:docMk/>
            <pc:sldMk cId="22170243" sldId="612"/>
            <ac:spMk id="3" creationId="{DEE77AF5-02C6-4F48-8579-ADD346A1E84E}"/>
          </ac:spMkLst>
        </pc:spChg>
      </pc:sldChg>
      <pc:sldChg chg="del">
        <pc:chgData name="M11102150" userId="S::m11102150@ms.ntust.edu.tw::9f927715-5630-463f-9783-5bc6bc7b3af7" providerId="AD" clId="Web-{905D34C9-F59B-797F-4268-F1BA46DCBC56}" dt="2023-12-06T08:33:12.763" v="638"/>
        <pc:sldMkLst>
          <pc:docMk/>
          <pc:sldMk cId="3279873893" sldId="613"/>
        </pc:sldMkLst>
      </pc:sldChg>
      <pc:sldChg chg="del">
        <pc:chgData name="M11102150" userId="S::m11102150@ms.ntust.edu.tw::9f927715-5630-463f-9783-5bc6bc7b3af7" providerId="AD" clId="Web-{905D34C9-F59B-797F-4268-F1BA46DCBC56}" dt="2023-12-06T09:01:33.347" v="800"/>
        <pc:sldMkLst>
          <pc:docMk/>
          <pc:sldMk cId="1785655834" sldId="616"/>
        </pc:sldMkLst>
      </pc:sldChg>
      <pc:sldChg chg="addSp delSp modSp">
        <pc:chgData name="M11102150" userId="S::m11102150@ms.ntust.edu.tw::9f927715-5630-463f-9783-5bc6bc7b3af7" providerId="AD" clId="Web-{905D34C9-F59B-797F-4268-F1BA46DCBC56}" dt="2023-12-06T08:35:46.831" v="655" actId="20577"/>
        <pc:sldMkLst>
          <pc:docMk/>
          <pc:sldMk cId="302882957" sldId="617"/>
        </pc:sldMkLst>
        <pc:spChg chg="mod">
          <ac:chgData name="M11102150" userId="S::m11102150@ms.ntust.edu.tw::9f927715-5630-463f-9783-5bc6bc7b3af7" providerId="AD" clId="Web-{905D34C9-F59B-797F-4268-F1BA46DCBC56}" dt="2023-12-06T08:35:46.831" v="655" actId="20577"/>
          <ac:spMkLst>
            <pc:docMk/>
            <pc:sldMk cId="302882957" sldId="617"/>
            <ac:spMk id="3" creationId="{F8687B76-B2DC-45C4-B478-09DCFE225514}"/>
          </ac:spMkLst>
        </pc:spChg>
        <pc:spChg chg="add mod">
          <ac:chgData name="M11102150" userId="S::m11102150@ms.ntust.edu.tw::9f927715-5630-463f-9783-5bc6bc7b3af7" providerId="AD" clId="Web-{905D34C9-F59B-797F-4268-F1BA46DCBC56}" dt="2023-12-06T08:34:52.751" v="652" actId="20577"/>
          <ac:spMkLst>
            <pc:docMk/>
            <pc:sldMk cId="302882957" sldId="617"/>
            <ac:spMk id="5" creationId="{C8323611-0840-07D7-2E60-9FC453B2B56F}"/>
          </ac:spMkLst>
        </pc:spChg>
        <pc:picChg chg="del mod">
          <ac:chgData name="M11102150" userId="S::m11102150@ms.ntust.edu.tw::9f927715-5630-463f-9783-5bc6bc7b3af7" providerId="AD" clId="Web-{905D34C9-F59B-797F-4268-F1BA46DCBC56}" dt="2023-12-06T06:42:27.332" v="248"/>
          <ac:picMkLst>
            <pc:docMk/>
            <pc:sldMk cId="302882957" sldId="617"/>
            <ac:picMk id="5" creationId="{C94BF095-3EC6-993A-9F85-E1FCC63B6889}"/>
          </ac:picMkLst>
        </pc:picChg>
        <pc:picChg chg="add mod">
          <ac:chgData name="M11102150" userId="S::m11102150@ms.ntust.edu.tw::9f927715-5630-463f-9783-5bc6bc7b3af7" providerId="AD" clId="Web-{905D34C9-F59B-797F-4268-F1BA46DCBC56}" dt="2023-12-06T08:33:23.560" v="643" actId="1076"/>
          <ac:picMkLst>
            <pc:docMk/>
            <pc:sldMk cId="302882957" sldId="617"/>
            <ac:picMk id="6" creationId="{1600866F-DE6B-A524-E06D-C64C90537879}"/>
          </ac:picMkLst>
        </pc:picChg>
      </pc:sldChg>
      <pc:sldChg chg="addSp delSp modSp del addAnim">
        <pc:chgData name="M11102150" userId="S::m11102150@ms.ntust.edu.tw::9f927715-5630-463f-9783-5bc6bc7b3af7" providerId="AD" clId="Web-{905D34C9-F59B-797F-4268-F1BA46DCBC56}" dt="2023-12-06T07:10:43.383" v="357"/>
        <pc:sldMkLst>
          <pc:docMk/>
          <pc:sldMk cId="2198455067" sldId="618"/>
        </pc:sldMkLst>
        <pc:spChg chg="mod">
          <ac:chgData name="M11102150" userId="S::m11102150@ms.ntust.edu.tw::9f927715-5630-463f-9783-5bc6bc7b3af7" providerId="AD" clId="Web-{905D34C9-F59B-797F-4268-F1BA46DCBC56}" dt="2023-12-06T07:01:58.520" v="293" actId="20577"/>
          <ac:spMkLst>
            <pc:docMk/>
            <pc:sldMk cId="2198455067" sldId="618"/>
            <ac:spMk id="3" creationId="{F8687B76-B2DC-45C4-B478-09DCFE225514}"/>
          </ac:spMkLst>
        </pc:spChg>
        <pc:spChg chg="add mod">
          <ac:chgData name="M11102150" userId="S::m11102150@ms.ntust.edu.tw::9f927715-5630-463f-9783-5bc6bc7b3af7" providerId="AD" clId="Web-{905D34C9-F59B-797F-4268-F1BA46DCBC56}" dt="2023-12-06T07:04:20.275" v="309"/>
          <ac:spMkLst>
            <pc:docMk/>
            <pc:sldMk cId="2198455067" sldId="618"/>
            <ac:spMk id="5" creationId="{F15E3FE7-4044-E830-7953-80D5BD5B5880}"/>
          </ac:spMkLst>
        </pc:spChg>
        <pc:spChg chg="add del">
          <ac:chgData name="M11102150" userId="S::m11102150@ms.ntust.edu.tw::9f927715-5630-463f-9783-5bc6bc7b3af7" providerId="AD" clId="Web-{905D34C9-F59B-797F-4268-F1BA46DCBC56}" dt="2023-12-06T07:04:17.712" v="307"/>
          <ac:spMkLst>
            <pc:docMk/>
            <pc:sldMk cId="2198455067" sldId="618"/>
            <ac:spMk id="8" creationId="{64462381-724E-F69F-F2BA-F778ED3A654D}"/>
          </ac:spMkLst>
        </pc:spChg>
        <pc:spChg chg="add del mod">
          <ac:chgData name="M11102150" userId="S::m11102150@ms.ntust.edu.tw::9f927715-5630-463f-9783-5bc6bc7b3af7" providerId="AD" clId="Web-{905D34C9-F59B-797F-4268-F1BA46DCBC56}" dt="2023-12-06T07:06:06.779" v="322"/>
          <ac:spMkLst>
            <pc:docMk/>
            <pc:sldMk cId="2198455067" sldId="618"/>
            <ac:spMk id="9" creationId="{B5ECF0A0-9592-A19D-6AF8-7B181FD4865C}"/>
          </ac:spMkLst>
        </pc:spChg>
        <pc:spChg chg="add del mod">
          <ac:chgData name="M11102150" userId="S::m11102150@ms.ntust.edu.tw::9f927715-5630-463f-9783-5bc6bc7b3af7" providerId="AD" clId="Web-{905D34C9-F59B-797F-4268-F1BA46DCBC56}" dt="2023-12-06T07:05:59.513" v="319"/>
          <ac:spMkLst>
            <pc:docMk/>
            <pc:sldMk cId="2198455067" sldId="618"/>
            <ac:spMk id="10" creationId="{7B642D6C-A5AD-5FDD-5EE7-591F21295E92}"/>
          </ac:spMkLst>
        </pc:spChg>
        <pc:spChg chg="add mod">
          <ac:chgData name="M11102150" userId="S::m11102150@ms.ntust.edu.tw::9f927715-5630-463f-9783-5bc6bc7b3af7" providerId="AD" clId="Web-{905D34C9-F59B-797F-4268-F1BA46DCBC56}" dt="2023-12-06T07:06:39.780" v="326"/>
          <ac:spMkLst>
            <pc:docMk/>
            <pc:sldMk cId="2198455067" sldId="618"/>
            <ac:spMk id="11" creationId="{BC0E099D-D3B0-F446-D81A-8C52967A3AA7}"/>
          </ac:spMkLst>
        </pc:spChg>
        <pc:spChg chg="add mod">
          <ac:chgData name="M11102150" userId="S::m11102150@ms.ntust.edu.tw::9f927715-5630-463f-9783-5bc6bc7b3af7" providerId="AD" clId="Web-{905D34C9-F59B-797F-4268-F1BA46DCBC56}" dt="2023-12-06T07:06:56.718" v="329" actId="1076"/>
          <ac:spMkLst>
            <pc:docMk/>
            <pc:sldMk cId="2198455067" sldId="618"/>
            <ac:spMk id="12" creationId="{55761FDF-76EC-1FF8-0295-BEC7583A38CD}"/>
          </ac:spMkLst>
        </pc:spChg>
        <pc:spChg chg="add mod">
          <ac:chgData name="M11102150" userId="S::m11102150@ms.ntust.edu.tw::9f927715-5630-463f-9783-5bc6bc7b3af7" providerId="AD" clId="Web-{905D34C9-F59B-797F-4268-F1BA46DCBC56}" dt="2023-12-06T07:07:57.408" v="335" actId="1076"/>
          <ac:spMkLst>
            <pc:docMk/>
            <pc:sldMk cId="2198455067" sldId="618"/>
            <ac:spMk id="13" creationId="{511B395D-1313-CF81-DF08-54D58FC749C5}"/>
          </ac:spMkLst>
        </pc:spChg>
        <pc:spChg chg="add mod">
          <ac:chgData name="M11102150" userId="S::m11102150@ms.ntust.edu.tw::9f927715-5630-463f-9783-5bc6bc7b3af7" providerId="AD" clId="Web-{905D34C9-F59B-797F-4268-F1BA46DCBC56}" dt="2023-12-06T07:08:15.612" v="337" actId="1076"/>
          <ac:spMkLst>
            <pc:docMk/>
            <pc:sldMk cId="2198455067" sldId="618"/>
            <ac:spMk id="16" creationId="{D665A4DB-9C70-B582-855E-5B170F7BC2A4}"/>
          </ac:spMkLst>
        </pc:spChg>
        <pc:grpChg chg="add mod">
          <ac:chgData name="M11102150" userId="S::m11102150@ms.ntust.edu.tw::9f927715-5630-463f-9783-5bc6bc7b3af7" providerId="AD" clId="Web-{905D34C9-F59B-797F-4268-F1BA46DCBC56}" dt="2023-12-06T07:06:11.107" v="323" actId="14100"/>
          <ac:grpSpMkLst>
            <pc:docMk/>
            <pc:sldMk cId="2198455067" sldId="618"/>
            <ac:grpSpMk id="7" creationId="{FBECF139-9214-CC6D-5832-F94ED598975F}"/>
          </ac:grpSpMkLst>
        </pc:grpChg>
        <pc:grpChg chg="add">
          <ac:chgData name="M11102150" userId="S::m11102150@ms.ntust.edu.tw::9f927715-5630-463f-9783-5bc6bc7b3af7" providerId="AD" clId="Web-{905D34C9-F59B-797F-4268-F1BA46DCBC56}" dt="2023-12-06T07:07:18.828" v="332"/>
          <ac:grpSpMkLst>
            <pc:docMk/>
            <pc:sldMk cId="2198455067" sldId="618"/>
            <ac:grpSpMk id="14" creationId="{FF53D139-7C3C-0E97-E660-27AC7028253C}"/>
          </ac:grpSpMkLst>
        </pc:grpChg>
        <pc:picChg chg="mod">
          <ac:chgData name="M11102150" userId="S::m11102150@ms.ntust.edu.tw::9f927715-5630-463f-9783-5bc6bc7b3af7" providerId="AD" clId="Web-{905D34C9-F59B-797F-4268-F1BA46DCBC56}" dt="2023-12-06T07:02:08.817" v="295" actId="1076"/>
          <ac:picMkLst>
            <pc:docMk/>
            <pc:sldMk cId="2198455067" sldId="618"/>
            <ac:picMk id="6" creationId="{8CF518ED-B778-A0A9-FE3E-D5A3BFAC2D4C}"/>
          </ac:picMkLst>
        </pc:picChg>
      </pc:sldChg>
      <pc:sldChg chg="addSp delSp modSp">
        <pc:chgData name="M11102150" userId="S::m11102150@ms.ntust.edu.tw::9f927715-5630-463f-9783-5bc6bc7b3af7" providerId="AD" clId="Web-{905D34C9-F59B-797F-4268-F1BA46DCBC56}" dt="2023-12-06T08:37:18.413" v="687" actId="20577"/>
        <pc:sldMkLst>
          <pc:docMk/>
          <pc:sldMk cId="1417050925" sldId="619"/>
        </pc:sldMkLst>
        <pc:spChg chg="del mod">
          <ac:chgData name="M11102150" userId="S::m11102150@ms.ntust.edu.tw::9f927715-5630-463f-9783-5bc6bc7b3af7" providerId="AD" clId="Web-{905D34C9-F59B-797F-4268-F1BA46DCBC56}" dt="2023-12-06T07:11:31.040" v="367"/>
          <ac:spMkLst>
            <pc:docMk/>
            <pc:sldMk cId="1417050925" sldId="619"/>
            <ac:spMk id="3" creationId="{F8687B76-B2DC-45C4-B478-09DCFE225514}"/>
          </ac:spMkLst>
        </pc:spChg>
        <pc:spChg chg="add del mod">
          <ac:chgData name="M11102150" userId="S::m11102150@ms.ntust.edu.tw::9f927715-5630-463f-9783-5bc6bc7b3af7" providerId="AD" clId="Web-{905D34C9-F59B-797F-4268-F1BA46DCBC56}" dt="2023-12-06T08:37:18.413" v="687" actId="20577"/>
          <ac:spMkLst>
            <pc:docMk/>
            <pc:sldMk cId="1417050925" sldId="619"/>
            <ac:spMk id="7" creationId="{E9021D34-67DD-702B-686B-307F4ECAFCE3}"/>
          </ac:spMkLst>
        </pc:spChg>
        <pc:picChg chg="add mod">
          <ac:chgData name="M11102150" userId="S::m11102150@ms.ntust.edu.tw::9f927715-5630-463f-9783-5bc6bc7b3af7" providerId="AD" clId="Web-{905D34C9-F59B-797F-4268-F1BA46DCBC56}" dt="2023-12-06T08:28:04.922" v="575" actId="1076"/>
          <ac:picMkLst>
            <pc:docMk/>
            <pc:sldMk cId="1417050925" sldId="619"/>
            <ac:picMk id="3" creationId="{5673E034-202C-4893-3F2A-CD97C045B120}"/>
          </ac:picMkLst>
        </pc:picChg>
        <pc:picChg chg="del mod">
          <ac:chgData name="M11102150" userId="S::m11102150@ms.ntust.edu.tw::9f927715-5630-463f-9783-5bc6bc7b3af7" providerId="AD" clId="Web-{905D34C9-F59B-797F-4268-F1BA46DCBC56}" dt="2023-12-06T08:26:50.310" v="566"/>
          <ac:picMkLst>
            <pc:docMk/>
            <pc:sldMk cId="1417050925" sldId="619"/>
            <ac:picMk id="5" creationId="{A69D69C7-1463-7933-1A32-38251F0D9979}"/>
          </ac:picMkLst>
        </pc:picChg>
      </pc:sldChg>
      <pc:sldChg chg="addSp delSp modSp ord addAnim delAnim">
        <pc:chgData name="M11102150" userId="S::m11102150@ms.ntust.edu.tw::9f927715-5630-463f-9783-5bc6bc7b3af7" providerId="AD" clId="Web-{905D34C9-F59B-797F-4268-F1BA46DCBC56}" dt="2023-12-06T10:09:17.075" v="1125"/>
        <pc:sldMkLst>
          <pc:docMk/>
          <pc:sldMk cId="4164096613" sldId="620"/>
        </pc:sldMkLst>
        <pc:spChg chg="add mod">
          <ac:chgData name="M11102150" userId="S::m11102150@ms.ntust.edu.tw::9f927715-5630-463f-9783-5bc6bc7b3af7" providerId="AD" clId="Web-{905D34C9-F59B-797F-4268-F1BA46DCBC56}" dt="2023-12-06T10:03:16.001" v="1052"/>
          <ac:spMkLst>
            <pc:docMk/>
            <pc:sldMk cId="4164096613" sldId="620"/>
            <ac:spMk id="3" creationId="{81B276D1-6C58-AA39-966C-3FFA71E747B7}"/>
          </ac:spMkLst>
        </pc:spChg>
        <pc:spChg chg="del mod">
          <ac:chgData name="M11102150" userId="S::m11102150@ms.ntust.edu.tw::9f927715-5630-463f-9783-5bc6bc7b3af7" providerId="AD" clId="Web-{905D34C9-F59B-797F-4268-F1BA46DCBC56}" dt="2023-12-06T09:02:55.209" v="809"/>
          <ac:spMkLst>
            <pc:docMk/>
            <pc:sldMk cId="4164096613" sldId="620"/>
            <ac:spMk id="3" creationId="{BAA5A7B1-852E-3584-54DB-FBAC9DEC24E2}"/>
          </ac:spMkLst>
        </pc:spChg>
        <pc:spChg chg="add del mod">
          <ac:chgData name="M11102150" userId="S::m11102150@ms.ntust.edu.tw::9f927715-5630-463f-9783-5bc6bc7b3af7" providerId="AD" clId="Web-{905D34C9-F59B-797F-4268-F1BA46DCBC56}" dt="2023-12-06T09:02:58.147" v="810"/>
          <ac:spMkLst>
            <pc:docMk/>
            <pc:sldMk cId="4164096613" sldId="620"/>
            <ac:spMk id="5" creationId="{D1921952-08C4-889D-C916-1B63A87CA84D}"/>
          </ac:spMkLst>
        </pc:spChg>
        <pc:spChg chg="add mod">
          <ac:chgData name="M11102150" userId="S::m11102150@ms.ntust.edu.tw::9f927715-5630-463f-9783-5bc6bc7b3af7" providerId="AD" clId="Web-{905D34C9-F59B-797F-4268-F1BA46DCBC56}" dt="2023-12-06T10:03:16.017" v="1053"/>
          <ac:spMkLst>
            <pc:docMk/>
            <pc:sldMk cId="4164096613" sldId="620"/>
            <ac:spMk id="5" creationId="{E7453781-B1D5-5D04-8D82-8B5A0D559484}"/>
          </ac:spMkLst>
        </pc:spChg>
        <pc:spChg chg="add del mod">
          <ac:chgData name="M11102150" userId="S::m11102150@ms.ntust.edu.tw::9f927715-5630-463f-9783-5bc6bc7b3af7" providerId="AD" clId="Web-{905D34C9-F59B-797F-4268-F1BA46DCBC56}" dt="2023-12-06T10:09:01.481" v="1119" actId="14100"/>
          <ac:spMkLst>
            <pc:docMk/>
            <pc:sldMk cId="4164096613" sldId="620"/>
            <ac:spMk id="7" creationId="{E33DBAAF-3DB5-ADD3-6861-7CA23C9BAA86}"/>
          </ac:spMkLst>
        </pc:spChg>
        <pc:spChg chg="add mod">
          <ac:chgData name="M11102150" userId="S::m11102150@ms.ntust.edu.tw::9f927715-5630-463f-9783-5bc6bc7b3af7" providerId="AD" clId="Web-{905D34C9-F59B-797F-4268-F1BA46DCBC56}" dt="2023-12-06T09:04:25.931" v="823"/>
          <ac:spMkLst>
            <pc:docMk/>
            <pc:sldMk cId="4164096613" sldId="620"/>
            <ac:spMk id="8" creationId="{BCE13DFC-4D7B-8A92-6D33-051D115A34B0}"/>
          </ac:spMkLst>
        </pc:spChg>
        <pc:spChg chg="add mod">
          <ac:chgData name="M11102150" userId="S::m11102150@ms.ntust.edu.tw::9f927715-5630-463f-9783-5bc6bc7b3af7" providerId="AD" clId="Web-{905D34C9-F59B-797F-4268-F1BA46DCBC56}" dt="2023-12-06T09:05:10.151" v="827"/>
          <ac:spMkLst>
            <pc:docMk/>
            <pc:sldMk cId="4164096613" sldId="620"/>
            <ac:spMk id="10" creationId="{26A2FB35-4B8A-027C-EB97-DAA6B5FA3501}"/>
          </ac:spMkLst>
        </pc:spChg>
        <pc:spChg chg="add mod">
          <ac:chgData name="M11102150" userId="S::m11102150@ms.ntust.edu.tw::9f927715-5630-463f-9783-5bc6bc7b3af7" providerId="AD" clId="Web-{905D34C9-F59B-797F-4268-F1BA46DCBC56}" dt="2023-12-06T09:05:25.152" v="829" actId="1076"/>
          <ac:spMkLst>
            <pc:docMk/>
            <pc:sldMk cId="4164096613" sldId="620"/>
            <ac:spMk id="11" creationId="{67137483-0410-5C2B-B568-E5CB941C80B5}"/>
          </ac:spMkLst>
        </pc:spChg>
        <pc:spChg chg="add mod">
          <ac:chgData name="M11102150" userId="S::m11102150@ms.ntust.edu.tw::9f927715-5630-463f-9783-5bc6bc7b3af7" providerId="AD" clId="Web-{905D34C9-F59B-797F-4268-F1BA46DCBC56}" dt="2023-12-06T09:05:33.339" v="831" actId="1076"/>
          <ac:spMkLst>
            <pc:docMk/>
            <pc:sldMk cId="4164096613" sldId="620"/>
            <ac:spMk id="12" creationId="{213AA416-C6EC-F149-F1BF-D23109B970A1}"/>
          </ac:spMkLst>
        </pc:spChg>
        <pc:spChg chg="add mod">
          <ac:chgData name="M11102150" userId="S::m11102150@ms.ntust.edu.tw::9f927715-5630-463f-9783-5bc6bc7b3af7" providerId="AD" clId="Web-{905D34C9-F59B-797F-4268-F1BA46DCBC56}" dt="2023-12-06T09:05:44.496" v="833" actId="1076"/>
          <ac:spMkLst>
            <pc:docMk/>
            <pc:sldMk cId="4164096613" sldId="620"/>
            <ac:spMk id="13" creationId="{73C1FE14-1DA4-36D5-9045-16AB4F4582B9}"/>
          </ac:spMkLst>
        </pc:spChg>
        <pc:spChg chg="add mod">
          <ac:chgData name="M11102150" userId="S::m11102150@ms.ntust.edu.tw::9f927715-5630-463f-9783-5bc6bc7b3af7" providerId="AD" clId="Web-{905D34C9-F59B-797F-4268-F1BA46DCBC56}" dt="2023-12-06T09:06:07.278" v="836" actId="14100"/>
          <ac:spMkLst>
            <pc:docMk/>
            <pc:sldMk cId="4164096613" sldId="620"/>
            <ac:spMk id="14" creationId="{A2C5F890-0EDE-0B91-0DCE-164D32894E55}"/>
          </ac:spMkLst>
        </pc:spChg>
        <pc:spChg chg="add mod">
          <ac:chgData name="M11102150" userId="S::m11102150@ms.ntust.edu.tw::9f927715-5630-463f-9783-5bc6bc7b3af7" providerId="AD" clId="Web-{905D34C9-F59B-797F-4268-F1BA46DCBC56}" dt="2023-12-06T09:14:56.234" v="868" actId="1076"/>
          <ac:spMkLst>
            <pc:docMk/>
            <pc:sldMk cId="4164096613" sldId="620"/>
            <ac:spMk id="16" creationId="{4CE53E48-FCD9-32C4-5A64-AD84EBD2E2EC}"/>
          </ac:spMkLst>
        </pc:spChg>
        <pc:spChg chg="add del">
          <ac:chgData name="M11102150" userId="S::m11102150@ms.ntust.edu.tw::9f927715-5630-463f-9783-5bc6bc7b3af7" providerId="AD" clId="Web-{905D34C9-F59B-797F-4268-F1BA46DCBC56}" dt="2023-12-06T09:13:04.183" v="858"/>
          <ac:spMkLst>
            <pc:docMk/>
            <pc:sldMk cId="4164096613" sldId="620"/>
            <ac:spMk id="17" creationId="{B2462FBD-88BC-7757-2C17-92D9447A26C4}"/>
          </ac:spMkLst>
        </pc:spChg>
        <pc:spChg chg="add mod">
          <ac:chgData name="M11102150" userId="S::m11102150@ms.ntust.edu.tw::9f927715-5630-463f-9783-5bc6bc7b3af7" providerId="AD" clId="Web-{905D34C9-F59B-797F-4268-F1BA46DCBC56}" dt="2023-12-06T10:03:16.032" v="1055"/>
          <ac:spMkLst>
            <pc:docMk/>
            <pc:sldMk cId="4164096613" sldId="620"/>
            <ac:spMk id="17" creationId="{EDE540DE-567B-8AD7-3DBF-7186A27BA378}"/>
          </ac:spMkLst>
        </pc:spChg>
        <pc:spChg chg="add mod">
          <ac:chgData name="M11102150" userId="S::m11102150@ms.ntust.edu.tw::9f927715-5630-463f-9783-5bc6bc7b3af7" providerId="AD" clId="Web-{905D34C9-F59B-797F-4268-F1BA46DCBC56}" dt="2023-12-06T09:14:49.015" v="867" actId="1076"/>
          <ac:spMkLst>
            <pc:docMk/>
            <pc:sldMk cId="4164096613" sldId="620"/>
            <ac:spMk id="18" creationId="{8CD46495-30C6-724F-EDC0-FC4BD356300B}"/>
          </ac:spMkLst>
        </pc:spChg>
        <pc:spChg chg="add mod">
          <ac:chgData name="M11102150" userId="S::m11102150@ms.ntust.edu.tw::9f927715-5630-463f-9783-5bc6bc7b3af7" providerId="AD" clId="Web-{905D34C9-F59B-797F-4268-F1BA46DCBC56}" dt="2023-12-06T09:14:42.530" v="866" actId="1076"/>
          <ac:spMkLst>
            <pc:docMk/>
            <pc:sldMk cId="4164096613" sldId="620"/>
            <ac:spMk id="19" creationId="{889282DF-00C1-B382-BC93-D7287D72FD36}"/>
          </ac:spMkLst>
        </pc:spChg>
        <pc:spChg chg="add mod">
          <ac:chgData name="M11102150" userId="S::m11102150@ms.ntust.edu.tw::9f927715-5630-463f-9783-5bc6bc7b3af7" providerId="AD" clId="Web-{905D34C9-F59B-797F-4268-F1BA46DCBC56}" dt="2023-12-06T09:15:27.453" v="873" actId="1076"/>
          <ac:spMkLst>
            <pc:docMk/>
            <pc:sldMk cId="4164096613" sldId="620"/>
            <ac:spMk id="20" creationId="{9944460D-85CD-06EC-D6C1-C00219A924FE}"/>
          </ac:spMkLst>
        </pc:spChg>
        <pc:spChg chg="add mod">
          <ac:chgData name="M11102150" userId="S::m11102150@ms.ntust.edu.tw::9f927715-5630-463f-9783-5bc6bc7b3af7" providerId="AD" clId="Web-{905D34C9-F59B-797F-4268-F1BA46DCBC56}" dt="2023-12-06T09:15:19.844" v="872" actId="1076"/>
          <ac:spMkLst>
            <pc:docMk/>
            <pc:sldMk cId="4164096613" sldId="620"/>
            <ac:spMk id="21" creationId="{04E89A39-DD91-C28B-E342-AC214CE17FBA}"/>
          </ac:spMkLst>
        </pc:spChg>
        <pc:spChg chg="add mod">
          <ac:chgData name="M11102150" userId="S::m11102150@ms.ntust.edu.tw::9f927715-5630-463f-9783-5bc6bc7b3af7" providerId="AD" clId="Web-{905D34C9-F59B-797F-4268-F1BA46DCBC56}" dt="2023-12-06T10:03:16.001" v="1051"/>
          <ac:spMkLst>
            <pc:docMk/>
            <pc:sldMk cId="4164096613" sldId="620"/>
            <ac:spMk id="22" creationId="{460C634A-3E75-B031-565A-98E2311128CE}"/>
          </ac:spMkLst>
        </pc:spChg>
        <pc:grpChg chg="add">
          <ac:chgData name="M11102150" userId="S::m11102150@ms.ntust.edu.tw::9f927715-5630-463f-9783-5bc6bc7b3af7" providerId="AD" clId="Web-{905D34C9-F59B-797F-4268-F1BA46DCBC56}" dt="2023-12-06T09:04:39.728" v="824"/>
          <ac:grpSpMkLst>
            <pc:docMk/>
            <pc:sldMk cId="4164096613" sldId="620"/>
            <ac:grpSpMk id="9" creationId="{F06CFEF8-5EDE-1EDB-6E24-04003049CF4C}"/>
          </ac:grpSpMkLst>
        </pc:grpChg>
        <pc:grpChg chg="add mod">
          <ac:chgData name="M11102150" userId="S::m11102150@ms.ntust.edu.tw::9f927715-5630-463f-9783-5bc6bc7b3af7" providerId="AD" clId="Web-{905D34C9-F59B-797F-4268-F1BA46DCBC56}" dt="2023-12-06T09:10:01.411" v="847" actId="1076"/>
          <ac:grpSpMkLst>
            <pc:docMk/>
            <pc:sldMk cId="4164096613" sldId="620"/>
            <ac:grpSpMk id="15" creationId="{9CAEB0C0-1847-5FD5-1BE3-EA0C8E7FED24}"/>
          </ac:grpSpMkLst>
        </pc:grpChg>
        <pc:grpChg chg="add">
          <ac:chgData name="M11102150" userId="S::m11102150@ms.ntust.edu.tw::9f927715-5630-463f-9783-5bc6bc7b3af7" providerId="AD" clId="Web-{905D34C9-F59B-797F-4268-F1BA46DCBC56}" dt="2023-12-06T10:08:34.793" v="1115"/>
          <ac:grpSpMkLst>
            <pc:docMk/>
            <pc:sldMk cId="4164096613" sldId="620"/>
            <ac:grpSpMk id="23" creationId="{370C83B8-BCFD-4CE7-6149-83B7DDB1AE7A}"/>
          </ac:grpSpMkLst>
        </pc:grpChg>
        <pc:grpChg chg="add">
          <ac:chgData name="M11102150" userId="S::m11102150@ms.ntust.edu.tw::9f927715-5630-463f-9783-5bc6bc7b3af7" providerId="AD" clId="Web-{905D34C9-F59B-797F-4268-F1BA46DCBC56}" dt="2023-12-06T10:08:38.074" v="1116"/>
          <ac:grpSpMkLst>
            <pc:docMk/>
            <pc:sldMk cId="4164096613" sldId="620"/>
            <ac:grpSpMk id="24" creationId="{867E1899-7EB8-8312-8123-9FC032F05F34}"/>
          </ac:grpSpMkLst>
        </pc:grpChg>
        <pc:grpChg chg="add">
          <ac:chgData name="M11102150" userId="S::m11102150@ms.ntust.edu.tw::9f927715-5630-463f-9783-5bc6bc7b3af7" providerId="AD" clId="Web-{905D34C9-F59B-797F-4268-F1BA46DCBC56}" dt="2023-12-06T10:08:40.762" v="1117"/>
          <ac:grpSpMkLst>
            <pc:docMk/>
            <pc:sldMk cId="4164096613" sldId="620"/>
            <ac:grpSpMk id="25" creationId="{A3F6D415-B1A7-65F9-DA53-E45B84DAAAB1}"/>
          </ac:grpSpMkLst>
        </pc:grpChg>
        <pc:grpChg chg="add">
          <ac:chgData name="M11102150" userId="S::m11102150@ms.ntust.edu.tw::9f927715-5630-463f-9783-5bc6bc7b3af7" providerId="AD" clId="Web-{905D34C9-F59B-797F-4268-F1BA46DCBC56}" dt="2023-12-06T10:08:52.168" v="1118"/>
          <ac:grpSpMkLst>
            <pc:docMk/>
            <pc:sldMk cId="4164096613" sldId="620"/>
            <ac:grpSpMk id="26" creationId="{F9D18294-9CD4-031D-969C-FBE856B950F1}"/>
          </ac:grpSpMkLst>
        </pc:grpChg>
        <pc:grpChg chg="add">
          <ac:chgData name="M11102150" userId="S::m11102150@ms.ntust.edu.tw::9f927715-5630-463f-9783-5bc6bc7b3af7" providerId="AD" clId="Web-{905D34C9-F59B-797F-4268-F1BA46DCBC56}" dt="2023-12-06T10:09:04.215" v="1120"/>
          <ac:grpSpMkLst>
            <pc:docMk/>
            <pc:sldMk cId="4164096613" sldId="620"/>
            <ac:grpSpMk id="27" creationId="{C7E6D10B-F9E0-79E5-79B5-9CC6493798EC}"/>
          </ac:grpSpMkLst>
        </pc:grpChg>
        <pc:picChg chg="mod">
          <ac:chgData name="M11102150" userId="S::m11102150@ms.ntust.edu.tw::9f927715-5630-463f-9783-5bc6bc7b3af7" providerId="AD" clId="Web-{905D34C9-F59B-797F-4268-F1BA46DCBC56}" dt="2023-12-06T09:03:21.101" v="815" actId="1076"/>
          <ac:picMkLst>
            <pc:docMk/>
            <pc:sldMk cId="4164096613" sldId="620"/>
            <ac:picMk id="6" creationId="{8F11C101-0B66-D996-0907-C0B1303AF82A}"/>
          </ac:picMkLst>
        </pc:picChg>
        <pc:picChg chg="del mod">
          <ac:chgData name="M11102150" userId="S::m11102150@ms.ntust.edu.tw::9f927715-5630-463f-9783-5bc6bc7b3af7" providerId="AD" clId="Web-{905D34C9-F59B-797F-4268-F1BA46DCBC56}" dt="2023-12-06T09:03:23.913" v="816"/>
          <ac:picMkLst>
            <pc:docMk/>
            <pc:sldMk cId="4164096613" sldId="620"/>
            <ac:picMk id="7" creationId="{5097F8D5-838A-A020-CB57-1BC185BE10AF}"/>
          </ac:picMkLst>
        </pc:picChg>
      </pc:sldChg>
      <pc:sldChg chg="add replId">
        <pc:chgData name="M11102150" userId="S::m11102150@ms.ntust.edu.tw::9f927715-5630-463f-9783-5bc6bc7b3af7" providerId="AD" clId="Web-{905D34C9-F59B-797F-4268-F1BA46DCBC56}" dt="2023-12-06T06:17:52.592" v="21"/>
        <pc:sldMkLst>
          <pc:docMk/>
          <pc:sldMk cId="147968260" sldId="621"/>
        </pc:sldMkLst>
      </pc:sldChg>
      <pc:sldChg chg="addSp modSp add replId addAnim">
        <pc:chgData name="M11102150" userId="S::m11102150@ms.ntust.edu.tw::9f927715-5630-463f-9783-5bc6bc7b3af7" providerId="AD" clId="Web-{905D34C9-F59B-797F-4268-F1BA46DCBC56}" dt="2023-12-06T08:35:56.613" v="656" actId="20577"/>
        <pc:sldMkLst>
          <pc:docMk/>
          <pc:sldMk cId="1208925558" sldId="622"/>
        </pc:sldMkLst>
        <pc:spChg chg="mod">
          <ac:chgData name="M11102150" userId="S::m11102150@ms.ntust.edu.tw::9f927715-5630-463f-9783-5bc6bc7b3af7" providerId="AD" clId="Web-{905D34C9-F59B-797F-4268-F1BA46DCBC56}" dt="2023-12-06T08:35:56.613" v="656" actId="20577"/>
          <ac:spMkLst>
            <pc:docMk/>
            <pc:sldMk cId="1208925558" sldId="622"/>
            <ac:spMk id="3" creationId="{F8687B76-B2DC-45C4-B478-09DCFE225514}"/>
          </ac:spMkLst>
        </pc:spChg>
        <pc:spChg chg="add mod">
          <ac:chgData name="M11102150" userId="S::m11102150@ms.ntust.edu.tw::9f927715-5630-463f-9783-5bc6bc7b3af7" providerId="AD" clId="Web-{905D34C9-F59B-797F-4268-F1BA46DCBC56}" dt="2023-12-06T07:08:40.472" v="340" actId="1076"/>
          <ac:spMkLst>
            <pc:docMk/>
            <pc:sldMk cId="1208925558" sldId="622"/>
            <ac:spMk id="9" creationId="{AA68ACE3-39DD-ACF7-1BBD-349C4C66A873}"/>
          </ac:spMkLst>
        </pc:spChg>
        <pc:spChg chg="add mod">
          <ac:chgData name="M11102150" userId="S::m11102150@ms.ntust.edu.tw::9f927715-5630-463f-9783-5bc6bc7b3af7" providerId="AD" clId="Web-{905D34C9-F59B-797F-4268-F1BA46DCBC56}" dt="2023-12-06T07:08:49.285" v="342" actId="1076"/>
          <ac:spMkLst>
            <pc:docMk/>
            <pc:sldMk cId="1208925558" sldId="622"/>
            <ac:spMk id="15" creationId="{6E4BEE48-30CD-4ECA-59FD-6C08E4BB4130}"/>
          </ac:spMkLst>
        </pc:spChg>
        <pc:spChg chg="add mod">
          <ac:chgData name="M11102150" userId="S::m11102150@ms.ntust.edu.tw::9f927715-5630-463f-9783-5bc6bc7b3af7" providerId="AD" clId="Web-{905D34C9-F59B-797F-4268-F1BA46DCBC56}" dt="2023-12-06T07:08:57.160" v="344" actId="1076"/>
          <ac:spMkLst>
            <pc:docMk/>
            <pc:sldMk cId="1208925558" sldId="622"/>
            <ac:spMk id="18" creationId="{D5BC9AFF-13CD-AF1B-1C9B-9016C11E840F}"/>
          </ac:spMkLst>
        </pc:spChg>
        <pc:spChg chg="add mod">
          <ac:chgData name="M11102150" userId="S::m11102150@ms.ntust.edu.tw::9f927715-5630-463f-9783-5bc6bc7b3af7" providerId="AD" clId="Web-{905D34C9-F59B-797F-4268-F1BA46DCBC56}" dt="2023-12-06T07:09:08.848" v="346" actId="1076"/>
          <ac:spMkLst>
            <pc:docMk/>
            <pc:sldMk cId="1208925558" sldId="622"/>
            <ac:spMk id="20" creationId="{0648092D-FB73-4C6B-829B-619245417DDD}"/>
          </ac:spMkLst>
        </pc:spChg>
        <pc:spChg chg="add mod">
          <ac:chgData name="M11102150" userId="S::m11102150@ms.ntust.edu.tw::9f927715-5630-463f-9783-5bc6bc7b3af7" providerId="AD" clId="Web-{905D34C9-F59B-797F-4268-F1BA46DCBC56}" dt="2023-12-06T07:09:13.911" v="348" actId="1076"/>
          <ac:spMkLst>
            <pc:docMk/>
            <pc:sldMk cId="1208925558" sldId="622"/>
            <ac:spMk id="22" creationId="{0CC224FA-2EF3-010A-BE59-BE2923E35EB8}"/>
          </ac:spMkLst>
        </pc:spChg>
        <pc:spChg chg="add mod">
          <ac:chgData name="M11102150" userId="S::m11102150@ms.ntust.edu.tw::9f927715-5630-463f-9783-5bc6bc7b3af7" providerId="AD" clId="Web-{905D34C9-F59B-797F-4268-F1BA46DCBC56}" dt="2023-12-06T07:09:18.567" v="350" actId="1076"/>
          <ac:spMkLst>
            <pc:docMk/>
            <pc:sldMk cId="1208925558" sldId="622"/>
            <ac:spMk id="24" creationId="{94DCB121-D901-6ECD-9D22-EAE2E983DBCC}"/>
          </ac:spMkLst>
        </pc:spChg>
        <pc:spChg chg="add mod">
          <ac:chgData name="M11102150" userId="S::m11102150@ms.ntust.edu.tw::9f927715-5630-463f-9783-5bc6bc7b3af7" providerId="AD" clId="Web-{905D34C9-F59B-797F-4268-F1BA46DCBC56}" dt="2023-12-06T07:09:40.802" v="352" actId="1076"/>
          <ac:spMkLst>
            <pc:docMk/>
            <pc:sldMk cId="1208925558" sldId="622"/>
            <ac:spMk id="26" creationId="{9E7FB301-C9BA-5B46-4C07-6BD01D835931}"/>
          </ac:spMkLst>
        </pc:spChg>
        <pc:spChg chg="add mod">
          <ac:chgData name="M11102150" userId="S::m11102150@ms.ntust.edu.tw::9f927715-5630-463f-9783-5bc6bc7b3af7" providerId="AD" clId="Web-{905D34C9-F59B-797F-4268-F1BA46DCBC56}" dt="2023-12-06T07:09:56.771" v="354" actId="1076"/>
          <ac:spMkLst>
            <pc:docMk/>
            <pc:sldMk cId="1208925558" sldId="622"/>
            <ac:spMk id="28" creationId="{4B8DAF8D-DBB3-9862-6283-5F22940A8B2C}"/>
          </ac:spMkLst>
        </pc:spChg>
        <pc:spChg chg="add mod">
          <ac:chgData name="M11102150" userId="S::m11102150@ms.ntust.edu.tw::9f927715-5630-463f-9783-5bc6bc7b3af7" providerId="AD" clId="Web-{905D34C9-F59B-797F-4268-F1BA46DCBC56}" dt="2023-12-06T07:10:02.881" v="356" actId="1076"/>
          <ac:spMkLst>
            <pc:docMk/>
            <pc:sldMk cId="1208925558" sldId="622"/>
            <ac:spMk id="30" creationId="{0386E029-C122-8E42-F20F-D9CEF7A4AEE4}"/>
          </ac:spMkLst>
        </pc:spChg>
      </pc:sldChg>
      <pc:sldChg chg="delSp modSp add del replId">
        <pc:chgData name="M11102150" userId="S::m11102150@ms.ntust.edu.tw::9f927715-5630-463f-9783-5bc6bc7b3af7" providerId="AD" clId="Web-{905D34C9-F59B-797F-4268-F1BA46DCBC56}" dt="2023-12-06T08:27:40.358" v="570"/>
        <pc:sldMkLst>
          <pc:docMk/>
          <pc:sldMk cId="569278982" sldId="623"/>
        </pc:sldMkLst>
        <pc:spChg chg="del">
          <ac:chgData name="M11102150" userId="S::m11102150@ms.ntust.edu.tw::9f927715-5630-463f-9783-5bc6bc7b3af7" providerId="AD" clId="Web-{905D34C9-F59B-797F-4268-F1BA46DCBC56}" dt="2023-12-06T08:26:26.480" v="563"/>
          <ac:spMkLst>
            <pc:docMk/>
            <pc:sldMk cId="569278982" sldId="623"/>
            <ac:spMk id="7" creationId="{E9021D34-67DD-702B-686B-307F4ECAFCE3}"/>
          </ac:spMkLst>
        </pc:spChg>
        <pc:picChg chg="mod">
          <ac:chgData name="M11102150" userId="S::m11102150@ms.ntust.edu.tw::9f927715-5630-463f-9783-5bc6bc7b3af7" providerId="AD" clId="Web-{905D34C9-F59B-797F-4268-F1BA46DCBC56}" dt="2023-12-06T08:26:33.090" v="565" actId="1076"/>
          <ac:picMkLst>
            <pc:docMk/>
            <pc:sldMk cId="569278982" sldId="623"/>
            <ac:picMk id="5" creationId="{A69D69C7-1463-7933-1A32-38251F0D9979}"/>
          </ac:picMkLst>
        </pc:picChg>
      </pc:sldChg>
      <pc:sldChg chg="addSp delSp modSp add ord replId addAnim delAnim">
        <pc:chgData name="M11102150" userId="S::m11102150@ms.ntust.edu.tw::9f927715-5630-463f-9783-5bc6bc7b3af7" providerId="AD" clId="Web-{905D34C9-F59B-797F-4268-F1BA46DCBC56}" dt="2023-12-06T10:07:42.416" v="1109"/>
        <pc:sldMkLst>
          <pc:docMk/>
          <pc:sldMk cId="2643456905" sldId="623"/>
        </pc:sldMkLst>
        <pc:spChg chg="mod topLvl">
          <ac:chgData name="M11102150" userId="S::m11102150@ms.ntust.edu.tw::9f927715-5630-463f-9783-5bc6bc7b3af7" providerId="AD" clId="Web-{905D34C9-F59B-797F-4268-F1BA46DCBC56}" dt="2023-12-06T09:59:03.243" v="1010"/>
          <ac:spMkLst>
            <pc:docMk/>
            <pc:sldMk cId="2643456905" sldId="623"/>
            <ac:spMk id="3" creationId="{BAA5A7B1-852E-3584-54DB-FBAC9DEC24E2}"/>
          </ac:spMkLst>
        </pc:spChg>
        <pc:spChg chg="mod topLvl">
          <ac:chgData name="M11102150" userId="S::m11102150@ms.ntust.edu.tw::9f927715-5630-463f-9783-5bc6bc7b3af7" providerId="AD" clId="Web-{905D34C9-F59B-797F-4268-F1BA46DCBC56}" dt="2023-12-06T09:59:03.243" v="1010"/>
          <ac:spMkLst>
            <pc:docMk/>
            <pc:sldMk cId="2643456905" sldId="623"/>
            <ac:spMk id="5" creationId="{D1921952-08C4-889D-C916-1B63A87CA84D}"/>
          </ac:spMkLst>
        </pc:spChg>
        <pc:spChg chg="add topLvl">
          <ac:chgData name="M11102150" userId="S::m11102150@ms.ntust.edu.tw::9f927715-5630-463f-9783-5bc6bc7b3af7" providerId="AD" clId="Web-{905D34C9-F59B-797F-4268-F1BA46DCBC56}" dt="2023-12-06T09:59:03.243" v="1010"/>
          <ac:spMkLst>
            <pc:docMk/>
            <pc:sldMk cId="2643456905" sldId="623"/>
            <ac:spMk id="19" creationId="{E79C7B17-8E96-C64B-525C-106E8690AD28}"/>
          </ac:spMkLst>
        </pc:spChg>
        <pc:spChg chg="add topLvl">
          <ac:chgData name="M11102150" userId="S::m11102150@ms.ntust.edu.tw::9f927715-5630-463f-9783-5bc6bc7b3af7" providerId="AD" clId="Web-{905D34C9-F59B-797F-4268-F1BA46DCBC56}" dt="2023-12-06T09:59:03.243" v="1010"/>
          <ac:spMkLst>
            <pc:docMk/>
            <pc:sldMk cId="2643456905" sldId="623"/>
            <ac:spMk id="21" creationId="{F083C9A9-0B59-8FCA-3A85-26F6B3446C46}"/>
          </ac:spMkLst>
        </pc:spChg>
        <pc:spChg chg="add topLvl">
          <ac:chgData name="M11102150" userId="S::m11102150@ms.ntust.edu.tw::9f927715-5630-463f-9783-5bc6bc7b3af7" providerId="AD" clId="Web-{905D34C9-F59B-797F-4268-F1BA46DCBC56}" dt="2023-12-06T09:59:03.243" v="1010"/>
          <ac:spMkLst>
            <pc:docMk/>
            <pc:sldMk cId="2643456905" sldId="623"/>
            <ac:spMk id="23" creationId="{25FF0464-1177-FBC2-4C8C-70231D1D1ECE}"/>
          </ac:spMkLst>
        </pc:spChg>
        <pc:spChg chg="add topLvl">
          <ac:chgData name="M11102150" userId="S::m11102150@ms.ntust.edu.tw::9f927715-5630-463f-9783-5bc6bc7b3af7" providerId="AD" clId="Web-{905D34C9-F59B-797F-4268-F1BA46DCBC56}" dt="2023-12-06T09:59:03.243" v="1010"/>
          <ac:spMkLst>
            <pc:docMk/>
            <pc:sldMk cId="2643456905" sldId="623"/>
            <ac:spMk id="25" creationId="{48BB5AE9-F90A-EB6A-46A3-908D2DEB6BFF}"/>
          </ac:spMkLst>
        </pc:spChg>
        <pc:spChg chg="add topLvl">
          <ac:chgData name="M11102150" userId="S::m11102150@ms.ntust.edu.tw::9f927715-5630-463f-9783-5bc6bc7b3af7" providerId="AD" clId="Web-{905D34C9-F59B-797F-4268-F1BA46DCBC56}" dt="2023-12-06T09:59:03.243" v="1010"/>
          <ac:spMkLst>
            <pc:docMk/>
            <pc:sldMk cId="2643456905" sldId="623"/>
            <ac:spMk id="27" creationId="{69E52E6B-A61D-6D8C-8D46-0233046875A0}"/>
          </ac:spMkLst>
        </pc:spChg>
        <pc:spChg chg="add mod topLvl">
          <ac:chgData name="M11102150" userId="S::m11102150@ms.ntust.edu.tw::9f927715-5630-463f-9783-5bc6bc7b3af7" providerId="AD" clId="Web-{905D34C9-F59B-797F-4268-F1BA46DCBC56}" dt="2023-12-06T10:04:13.675" v="1069" actId="20577"/>
          <ac:spMkLst>
            <pc:docMk/>
            <pc:sldMk cId="2643456905" sldId="623"/>
            <ac:spMk id="29" creationId="{F510C7A2-AC8F-2FE5-9157-E527E3CF21D4}"/>
          </ac:spMkLst>
        </pc:spChg>
        <pc:spChg chg="add mod topLvl">
          <ac:chgData name="M11102150" userId="S::m11102150@ms.ntust.edu.tw::9f927715-5630-463f-9783-5bc6bc7b3af7" providerId="AD" clId="Web-{905D34C9-F59B-797F-4268-F1BA46DCBC56}" dt="2023-12-06T10:03:51.924" v="1065"/>
          <ac:spMkLst>
            <pc:docMk/>
            <pc:sldMk cId="2643456905" sldId="623"/>
            <ac:spMk id="31" creationId="{5EFD3D82-5971-7FDE-9A80-DC65483953BE}"/>
          </ac:spMkLst>
        </pc:spChg>
        <pc:spChg chg="add mod topLvl">
          <ac:chgData name="M11102150" userId="S::m11102150@ms.ntust.edu.tw::9f927715-5630-463f-9783-5bc6bc7b3af7" providerId="AD" clId="Web-{905D34C9-F59B-797F-4268-F1BA46DCBC56}" dt="2023-12-06T10:03:52.096" v="1066"/>
          <ac:spMkLst>
            <pc:docMk/>
            <pc:sldMk cId="2643456905" sldId="623"/>
            <ac:spMk id="33" creationId="{7E257294-1E02-9A33-7116-5BCECD4A0125}"/>
          </ac:spMkLst>
        </pc:spChg>
        <pc:spChg chg="add mod topLvl">
          <ac:chgData name="M11102150" userId="S::m11102150@ms.ntust.edu.tw::9f927715-5630-463f-9783-5bc6bc7b3af7" providerId="AD" clId="Web-{905D34C9-F59B-797F-4268-F1BA46DCBC56}" dt="2023-12-06T10:03:52.268" v="1067"/>
          <ac:spMkLst>
            <pc:docMk/>
            <pc:sldMk cId="2643456905" sldId="623"/>
            <ac:spMk id="35" creationId="{8DDA703A-60A6-4C43-F06E-871EA585FF51}"/>
          </ac:spMkLst>
        </pc:spChg>
        <pc:spChg chg="add mod topLvl">
          <ac:chgData name="M11102150" userId="S::m11102150@ms.ntust.edu.tw::9f927715-5630-463f-9783-5bc6bc7b3af7" providerId="AD" clId="Web-{905D34C9-F59B-797F-4268-F1BA46DCBC56}" dt="2023-12-06T10:03:52.487" v="1068"/>
          <ac:spMkLst>
            <pc:docMk/>
            <pc:sldMk cId="2643456905" sldId="623"/>
            <ac:spMk id="37" creationId="{9979D27A-E6F9-3268-6BC4-193C169A69B1}"/>
          </ac:spMkLst>
        </pc:spChg>
        <pc:spChg chg="add mod">
          <ac:chgData name="M11102150" userId="S::m11102150@ms.ntust.edu.tw::9f927715-5630-463f-9783-5bc6bc7b3af7" providerId="AD" clId="Web-{905D34C9-F59B-797F-4268-F1BA46DCBC56}" dt="2023-12-06T10:04:59.067" v="1071" actId="1076"/>
          <ac:spMkLst>
            <pc:docMk/>
            <pc:sldMk cId="2643456905" sldId="623"/>
            <ac:spMk id="40" creationId="{CD3A8A1A-681F-C2F2-0730-2D13C5270AE5}"/>
          </ac:spMkLst>
        </pc:spChg>
        <pc:spChg chg="add mod">
          <ac:chgData name="M11102150" userId="S::m11102150@ms.ntust.edu.tw::9f927715-5630-463f-9783-5bc6bc7b3af7" providerId="AD" clId="Web-{905D34C9-F59B-797F-4268-F1BA46DCBC56}" dt="2023-12-06T10:05:03.301" v="1073" actId="1076"/>
          <ac:spMkLst>
            <pc:docMk/>
            <pc:sldMk cId="2643456905" sldId="623"/>
            <ac:spMk id="41" creationId="{AD612CCA-7375-1157-86B3-7694D3D84F7B}"/>
          </ac:spMkLst>
        </pc:spChg>
        <pc:spChg chg="add mod">
          <ac:chgData name="M11102150" userId="S::m11102150@ms.ntust.edu.tw::9f927715-5630-463f-9783-5bc6bc7b3af7" providerId="AD" clId="Web-{905D34C9-F59B-797F-4268-F1BA46DCBC56}" dt="2023-12-06T10:05:08.395" v="1075" actId="1076"/>
          <ac:spMkLst>
            <pc:docMk/>
            <pc:sldMk cId="2643456905" sldId="623"/>
            <ac:spMk id="42" creationId="{1FF98B0C-9078-1F74-3272-A9ACA5A8DF11}"/>
          </ac:spMkLst>
        </pc:spChg>
        <pc:spChg chg="add mod">
          <ac:chgData name="M11102150" userId="S::m11102150@ms.ntust.edu.tw::9f927715-5630-463f-9783-5bc6bc7b3af7" providerId="AD" clId="Web-{905D34C9-F59B-797F-4268-F1BA46DCBC56}" dt="2023-12-06T10:05:13.520" v="1077" actId="1076"/>
          <ac:spMkLst>
            <pc:docMk/>
            <pc:sldMk cId="2643456905" sldId="623"/>
            <ac:spMk id="43" creationId="{10FECE55-3DFF-1B63-3D85-2670285AD788}"/>
          </ac:spMkLst>
        </pc:spChg>
        <pc:spChg chg="add mod">
          <ac:chgData name="M11102150" userId="S::m11102150@ms.ntust.edu.tw::9f927715-5630-463f-9783-5bc6bc7b3af7" providerId="AD" clId="Web-{905D34C9-F59B-797F-4268-F1BA46DCBC56}" dt="2023-12-06T10:05:51.334" v="1080" actId="1076"/>
          <ac:spMkLst>
            <pc:docMk/>
            <pc:sldMk cId="2643456905" sldId="623"/>
            <ac:spMk id="44" creationId="{76FE1515-2378-AB54-1D3A-D08CCF9B6824}"/>
          </ac:spMkLst>
        </pc:spChg>
        <pc:spChg chg="add del">
          <ac:chgData name="M11102150" userId="S::m11102150@ms.ntust.edu.tw::9f927715-5630-463f-9783-5bc6bc7b3af7" providerId="AD" clId="Web-{905D34C9-F59B-797F-4268-F1BA46DCBC56}" dt="2023-12-06T10:05:59.334" v="1082"/>
          <ac:spMkLst>
            <pc:docMk/>
            <pc:sldMk cId="2643456905" sldId="623"/>
            <ac:spMk id="45" creationId="{DD09C5DA-87C3-C285-8F6B-BF1AE075DE4E}"/>
          </ac:spMkLst>
        </pc:spChg>
        <pc:spChg chg="add mod">
          <ac:chgData name="M11102150" userId="S::m11102150@ms.ntust.edu.tw::9f927715-5630-463f-9783-5bc6bc7b3af7" providerId="AD" clId="Web-{905D34C9-F59B-797F-4268-F1BA46DCBC56}" dt="2023-12-06T10:07:16.399" v="1104" actId="20577"/>
          <ac:spMkLst>
            <pc:docMk/>
            <pc:sldMk cId="2643456905" sldId="623"/>
            <ac:spMk id="46" creationId="{723FE56C-5E6C-31CE-A885-1538F7396A75}"/>
          </ac:spMkLst>
        </pc:spChg>
        <pc:grpChg chg="add topLvl">
          <ac:chgData name="M11102150" userId="S::m11102150@ms.ntust.edu.tw::9f927715-5630-463f-9783-5bc6bc7b3af7" providerId="AD" clId="Web-{905D34C9-F59B-797F-4268-F1BA46DCBC56}" dt="2023-12-06T09:59:03.243" v="1010"/>
          <ac:grpSpMkLst>
            <pc:docMk/>
            <pc:sldMk cId="2643456905" sldId="623"/>
            <ac:grpSpMk id="17" creationId="{966598E3-B1E5-1552-2452-C4CD41DBA23A}"/>
          </ac:grpSpMkLst>
        </pc:grpChg>
        <pc:grpChg chg="add del mod">
          <ac:chgData name="M11102150" userId="S::m11102150@ms.ntust.edu.tw::9f927715-5630-463f-9783-5bc6bc7b3af7" providerId="AD" clId="Web-{905D34C9-F59B-797F-4268-F1BA46DCBC56}" dt="2023-12-06T09:59:03.243" v="1010"/>
          <ac:grpSpMkLst>
            <pc:docMk/>
            <pc:sldMk cId="2643456905" sldId="623"/>
            <ac:grpSpMk id="38" creationId="{A6AE474E-E515-C916-1842-862C4D21B2FC}"/>
          </ac:grpSpMkLst>
        </pc:grpChg>
        <pc:grpChg chg="add mod">
          <ac:chgData name="M11102150" userId="S::m11102150@ms.ntust.edu.tw::9f927715-5630-463f-9783-5bc6bc7b3af7" providerId="AD" clId="Web-{905D34C9-F59B-797F-4268-F1BA46DCBC56}" dt="2023-12-06T10:03:33.595" v="1058" actId="14100"/>
          <ac:grpSpMkLst>
            <pc:docMk/>
            <pc:sldMk cId="2643456905" sldId="623"/>
            <ac:grpSpMk id="39" creationId="{96DCDAFE-D7A9-E8BD-231F-54904A0A30D6}"/>
          </ac:grpSpMkLst>
        </pc:grpChg>
        <pc:picChg chg="del">
          <ac:chgData name="M11102150" userId="S::m11102150@ms.ntust.edu.tw::9f927715-5630-463f-9783-5bc6bc7b3af7" providerId="AD" clId="Web-{905D34C9-F59B-797F-4268-F1BA46DCBC56}" dt="2023-12-06T09:57:30.365" v="984"/>
          <ac:picMkLst>
            <pc:docMk/>
            <pc:sldMk cId="2643456905" sldId="623"/>
            <ac:picMk id="6" creationId="{8F11C101-0B66-D996-0907-C0B1303AF82A}"/>
          </ac:picMkLst>
        </pc:picChg>
        <pc:picChg chg="del mod">
          <ac:chgData name="M11102150" userId="S::m11102150@ms.ntust.edu.tw::9f927715-5630-463f-9783-5bc6bc7b3af7" providerId="AD" clId="Web-{905D34C9-F59B-797F-4268-F1BA46DCBC56}" dt="2023-12-06T09:57:27.380" v="983"/>
          <ac:picMkLst>
            <pc:docMk/>
            <pc:sldMk cId="2643456905" sldId="623"/>
            <ac:picMk id="7" creationId="{5097F8D5-838A-A020-CB57-1BC185BE10AF}"/>
          </ac:picMkLst>
        </pc:picChg>
      </pc:sldChg>
      <pc:sldChg chg="add del replId">
        <pc:chgData name="M11102150" userId="S::m11102150@ms.ntust.edu.tw::9f927715-5630-463f-9783-5bc6bc7b3af7" providerId="AD" clId="Web-{905D34C9-F59B-797F-4268-F1BA46DCBC56}" dt="2023-12-06T09:09:52.192" v="846"/>
        <pc:sldMkLst>
          <pc:docMk/>
          <pc:sldMk cId="703055155" sldId="624"/>
        </pc:sldMkLst>
      </pc:sldChg>
    </pc:docChg>
  </pc:docChgLst>
  <pc:docChgLst>
    <pc:chgData name="M11102150" userId="S::m11102150@ms.ntust.edu.tw::9f927715-5630-463f-9783-5bc6bc7b3af7" providerId="AD" clId="Web-{49F17C2E-3347-3085-DCE8-917099993235}"/>
    <pc:docChg chg="addSld delSld modSld modSection">
      <pc:chgData name="M11102150" userId="S::m11102150@ms.ntust.edu.tw::9f927715-5630-463f-9783-5bc6bc7b3af7" providerId="AD" clId="Web-{49F17C2E-3347-3085-DCE8-917099993235}" dt="2023-12-25T10:51:50.092" v="5"/>
      <pc:docMkLst>
        <pc:docMk/>
      </pc:docMkLst>
      <pc:sldChg chg="delSp">
        <pc:chgData name="M11102150" userId="S::m11102150@ms.ntust.edu.tw::9f927715-5630-463f-9783-5bc6bc7b3af7" providerId="AD" clId="Web-{49F17C2E-3347-3085-DCE8-917099993235}" dt="2023-12-25T10:51:50.092" v="5"/>
        <pc:sldMkLst>
          <pc:docMk/>
          <pc:sldMk cId="970908463" sldId="642"/>
        </pc:sldMkLst>
        <pc:picChg chg="del">
          <ac:chgData name="M11102150" userId="S::m11102150@ms.ntust.edu.tw::9f927715-5630-463f-9783-5bc6bc7b3af7" providerId="AD" clId="Web-{49F17C2E-3347-3085-DCE8-917099993235}" dt="2023-12-25T10:51:44.592" v="3"/>
          <ac:picMkLst>
            <pc:docMk/>
            <pc:sldMk cId="970908463" sldId="642"/>
            <ac:picMk id="2" creationId="{2591D93F-CDCE-3CCA-29FE-C7DFEBA62A61}"/>
          </ac:picMkLst>
        </pc:picChg>
        <pc:cxnChg chg="del">
          <ac:chgData name="M11102150" userId="S::m11102150@ms.ntust.edu.tw::9f927715-5630-463f-9783-5bc6bc7b3af7" providerId="AD" clId="Web-{49F17C2E-3347-3085-DCE8-917099993235}" dt="2023-12-25T10:51:46.951" v="4"/>
          <ac:cxnSpMkLst>
            <pc:docMk/>
            <pc:sldMk cId="970908463" sldId="642"/>
            <ac:cxnSpMk id="5" creationId="{32B7E0CC-AE90-41A4-B7E3-0E14F3B8ECBB}"/>
          </ac:cxnSpMkLst>
        </pc:cxnChg>
        <pc:cxnChg chg="del">
          <ac:chgData name="M11102150" userId="S::m11102150@ms.ntust.edu.tw::9f927715-5630-463f-9783-5bc6bc7b3af7" providerId="AD" clId="Web-{49F17C2E-3347-3085-DCE8-917099993235}" dt="2023-12-25T10:51:50.092" v="5"/>
          <ac:cxnSpMkLst>
            <pc:docMk/>
            <pc:sldMk cId="970908463" sldId="642"/>
            <ac:cxnSpMk id="7" creationId="{5F2F2E25-63BE-44D3-8A8D-5480C12761C0}"/>
          </ac:cxnSpMkLst>
        </pc:cxnChg>
      </pc:sldChg>
      <pc:sldChg chg="add del replId">
        <pc:chgData name="M11102150" userId="S::m11102150@ms.ntust.edu.tw::9f927715-5630-463f-9783-5bc6bc7b3af7" providerId="AD" clId="Web-{49F17C2E-3347-3085-DCE8-917099993235}" dt="2023-12-25T10:51:36.060" v="1"/>
        <pc:sldMkLst>
          <pc:docMk/>
          <pc:sldMk cId="1980048969" sldId="695"/>
        </pc:sldMkLst>
      </pc:sldChg>
      <pc:sldChg chg="add replId">
        <pc:chgData name="M11102150" userId="S::m11102150@ms.ntust.edu.tw::9f927715-5630-463f-9783-5bc6bc7b3af7" providerId="AD" clId="Web-{49F17C2E-3347-3085-DCE8-917099993235}" dt="2023-12-25T10:51:41.920" v="2"/>
        <pc:sldMkLst>
          <pc:docMk/>
          <pc:sldMk cId="3246270912" sldId="695"/>
        </pc:sldMkLst>
      </pc:sldChg>
    </pc:docChg>
  </pc:docChgLst>
  <pc:docChgLst>
    <pc:chgData name="M11102150" userId="S::m11102150@ms.ntust.edu.tw::9f927715-5630-463f-9783-5bc6bc7b3af7" providerId="AD" clId="Web-{0795A0B9-E2FA-012B-3839-468CA7A40E11}"/>
    <pc:docChg chg="addSld delSld modSld sldOrd modSection">
      <pc:chgData name="M11102150" userId="S::m11102150@ms.ntust.edu.tw::9f927715-5630-463f-9783-5bc6bc7b3af7" providerId="AD" clId="Web-{0795A0B9-E2FA-012B-3839-468CA7A40E11}" dt="2023-12-08T07:36:34.605" v="129"/>
      <pc:docMkLst>
        <pc:docMk/>
      </pc:docMkLst>
      <pc:sldChg chg="modSp">
        <pc:chgData name="M11102150" userId="S::m11102150@ms.ntust.edu.tw::9f927715-5630-463f-9783-5bc6bc7b3af7" providerId="AD" clId="Web-{0795A0B9-E2FA-012B-3839-468CA7A40E11}" dt="2023-12-08T07:34:19.084" v="109" actId="1076"/>
        <pc:sldMkLst>
          <pc:docMk/>
          <pc:sldMk cId="1551247315" sldId="589"/>
        </pc:sldMkLst>
        <pc:picChg chg="mod">
          <ac:chgData name="M11102150" userId="S::m11102150@ms.ntust.edu.tw::9f927715-5630-463f-9783-5bc6bc7b3af7" providerId="AD" clId="Web-{0795A0B9-E2FA-012B-3839-468CA7A40E11}" dt="2023-12-08T07:34:19.084" v="109" actId="1076"/>
          <ac:picMkLst>
            <pc:docMk/>
            <pc:sldMk cId="1551247315" sldId="589"/>
            <ac:picMk id="31" creationId="{0F8144AF-D41C-442F-82D3-4439ED70CF5D}"/>
          </ac:picMkLst>
        </pc:picChg>
      </pc:sldChg>
      <pc:sldChg chg="modSp">
        <pc:chgData name="M11102150" userId="S::m11102150@ms.ntust.edu.tw::9f927715-5630-463f-9783-5bc6bc7b3af7" providerId="AD" clId="Web-{0795A0B9-E2FA-012B-3839-468CA7A40E11}" dt="2023-12-08T07:34:07.005" v="107" actId="1076"/>
        <pc:sldMkLst>
          <pc:docMk/>
          <pc:sldMk cId="3715006967" sldId="597"/>
        </pc:sldMkLst>
        <pc:picChg chg="mod">
          <ac:chgData name="M11102150" userId="S::m11102150@ms.ntust.edu.tw::9f927715-5630-463f-9783-5bc6bc7b3af7" providerId="AD" clId="Web-{0795A0B9-E2FA-012B-3839-468CA7A40E11}" dt="2023-12-08T07:34:07.005" v="107" actId="1076"/>
          <ac:picMkLst>
            <pc:docMk/>
            <pc:sldMk cId="3715006967" sldId="597"/>
            <ac:picMk id="3" creationId="{CE6F54BE-624F-476F-B50E-22D918C8CF8F}"/>
          </ac:picMkLst>
        </pc:picChg>
      </pc:sldChg>
      <pc:sldChg chg="modSp">
        <pc:chgData name="M11102150" userId="S::m11102150@ms.ntust.edu.tw::9f927715-5630-463f-9783-5bc6bc7b3af7" providerId="AD" clId="Web-{0795A0B9-E2FA-012B-3839-468CA7A40E11}" dt="2023-12-08T07:34:31.568" v="111" actId="1076"/>
        <pc:sldMkLst>
          <pc:docMk/>
          <pc:sldMk cId="2846729615" sldId="598"/>
        </pc:sldMkLst>
        <pc:picChg chg="mod">
          <ac:chgData name="M11102150" userId="S::m11102150@ms.ntust.edu.tw::9f927715-5630-463f-9783-5bc6bc7b3af7" providerId="AD" clId="Web-{0795A0B9-E2FA-012B-3839-468CA7A40E11}" dt="2023-12-08T07:34:31.568" v="111" actId="1076"/>
          <ac:picMkLst>
            <pc:docMk/>
            <pc:sldMk cId="2846729615" sldId="598"/>
            <ac:picMk id="10" creationId="{3086E5EC-A96D-42D4-A07D-4B556456BA96}"/>
          </ac:picMkLst>
        </pc:picChg>
      </pc:sldChg>
      <pc:sldChg chg="modSp">
        <pc:chgData name="M11102150" userId="S::m11102150@ms.ntust.edu.tw::9f927715-5630-463f-9783-5bc6bc7b3af7" providerId="AD" clId="Web-{0795A0B9-E2FA-012B-3839-468CA7A40E11}" dt="2023-12-08T07:34:47.834" v="115" actId="1076"/>
        <pc:sldMkLst>
          <pc:docMk/>
          <pc:sldMk cId="197156843" sldId="599"/>
        </pc:sldMkLst>
        <pc:picChg chg="mod">
          <ac:chgData name="M11102150" userId="S::m11102150@ms.ntust.edu.tw::9f927715-5630-463f-9783-5bc6bc7b3af7" providerId="AD" clId="Web-{0795A0B9-E2FA-012B-3839-468CA7A40E11}" dt="2023-12-08T07:34:47.834" v="115" actId="1076"/>
          <ac:picMkLst>
            <pc:docMk/>
            <pc:sldMk cId="197156843" sldId="599"/>
            <ac:picMk id="6" creationId="{7995D39D-224A-4C74-BCF8-FE4A2DCFAB97}"/>
          </ac:picMkLst>
        </pc:picChg>
      </pc:sldChg>
      <pc:sldChg chg="modSp">
        <pc:chgData name="M11102150" userId="S::m11102150@ms.ntust.edu.tw::9f927715-5630-463f-9783-5bc6bc7b3af7" providerId="AD" clId="Web-{0795A0B9-E2FA-012B-3839-468CA7A40E11}" dt="2023-12-08T07:35:19.241" v="121" actId="1076"/>
        <pc:sldMkLst>
          <pc:docMk/>
          <pc:sldMk cId="2892682317" sldId="600"/>
        </pc:sldMkLst>
        <pc:picChg chg="mod">
          <ac:chgData name="M11102150" userId="S::m11102150@ms.ntust.edu.tw::9f927715-5630-463f-9783-5bc6bc7b3af7" providerId="AD" clId="Web-{0795A0B9-E2FA-012B-3839-468CA7A40E11}" dt="2023-12-08T07:35:19.241" v="121" actId="1076"/>
          <ac:picMkLst>
            <pc:docMk/>
            <pc:sldMk cId="2892682317" sldId="600"/>
            <ac:picMk id="6" creationId="{B53B3F34-F55D-47A5-9057-CF9BFD55884F}"/>
          </ac:picMkLst>
        </pc:picChg>
      </pc:sldChg>
      <pc:sldChg chg="modSp">
        <pc:chgData name="M11102150" userId="S::m11102150@ms.ntust.edu.tw::9f927715-5630-463f-9783-5bc6bc7b3af7" providerId="AD" clId="Web-{0795A0B9-E2FA-012B-3839-468CA7A40E11}" dt="2023-12-08T07:35:03.975" v="119" actId="1076"/>
        <pc:sldMkLst>
          <pc:docMk/>
          <pc:sldMk cId="2127333215" sldId="601"/>
        </pc:sldMkLst>
        <pc:picChg chg="mod">
          <ac:chgData name="M11102150" userId="S::m11102150@ms.ntust.edu.tw::9f927715-5630-463f-9783-5bc6bc7b3af7" providerId="AD" clId="Web-{0795A0B9-E2FA-012B-3839-468CA7A40E11}" dt="2023-12-08T07:35:03.975" v="119" actId="1076"/>
          <ac:picMkLst>
            <pc:docMk/>
            <pc:sldMk cId="2127333215" sldId="601"/>
            <ac:picMk id="6" creationId="{65035F02-A192-4674-9763-906E8747BDBE}"/>
          </ac:picMkLst>
        </pc:picChg>
      </pc:sldChg>
      <pc:sldChg chg="delSp del">
        <pc:chgData name="M11102150" userId="S::m11102150@ms.ntust.edu.tw::9f927715-5630-463f-9783-5bc6bc7b3af7" providerId="AD" clId="Web-{0795A0B9-E2FA-012B-3839-468CA7A40E11}" dt="2023-12-08T07:36:34.605" v="129"/>
        <pc:sldMkLst>
          <pc:docMk/>
          <pc:sldMk cId="427508079" sldId="602"/>
        </pc:sldMkLst>
        <pc:picChg chg="del">
          <ac:chgData name="M11102150" userId="S::m11102150@ms.ntust.edu.tw::9f927715-5630-463f-9783-5bc6bc7b3af7" providerId="AD" clId="Web-{0795A0B9-E2FA-012B-3839-468CA7A40E11}" dt="2023-12-08T07:35:52.773" v="126"/>
          <ac:picMkLst>
            <pc:docMk/>
            <pc:sldMk cId="427508079" sldId="602"/>
            <ac:picMk id="6" creationId="{0D87D862-3F1E-4EBD-BAAB-B6406443F962}"/>
          </ac:picMkLst>
        </pc:picChg>
      </pc:sldChg>
      <pc:sldChg chg="modSp">
        <pc:chgData name="M11102150" userId="S::m11102150@ms.ntust.edu.tw::9f927715-5630-463f-9783-5bc6bc7b3af7" providerId="AD" clId="Web-{0795A0B9-E2FA-012B-3839-468CA7A40E11}" dt="2023-12-08T07:35:35.882" v="125" actId="1076"/>
        <pc:sldMkLst>
          <pc:docMk/>
          <pc:sldMk cId="1824289153" sldId="603"/>
        </pc:sldMkLst>
        <pc:picChg chg="mod">
          <ac:chgData name="M11102150" userId="S::m11102150@ms.ntust.edu.tw::9f927715-5630-463f-9783-5bc6bc7b3af7" providerId="AD" clId="Web-{0795A0B9-E2FA-012B-3839-468CA7A40E11}" dt="2023-12-08T07:35:35.882" v="125" actId="1076"/>
          <ac:picMkLst>
            <pc:docMk/>
            <pc:sldMk cId="1824289153" sldId="603"/>
            <ac:picMk id="6" creationId="{1ED15462-563C-4644-AD20-D641BE96804A}"/>
          </ac:picMkLst>
        </pc:picChg>
      </pc:sldChg>
      <pc:sldChg chg="modSp">
        <pc:chgData name="M11102150" userId="S::m11102150@ms.ntust.edu.tw::9f927715-5630-463f-9783-5bc6bc7b3af7" providerId="AD" clId="Web-{0795A0B9-E2FA-012B-3839-468CA7A40E11}" dt="2023-12-08T07:31:58.737" v="103" actId="20577"/>
        <pc:sldMkLst>
          <pc:docMk/>
          <pc:sldMk cId="22170243" sldId="612"/>
        </pc:sldMkLst>
        <pc:spChg chg="mod">
          <ac:chgData name="M11102150" userId="S::m11102150@ms.ntust.edu.tw::9f927715-5630-463f-9783-5bc6bc7b3af7" providerId="AD" clId="Web-{0795A0B9-E2FA-012B-3839-468CA7A40E11}" dt="2023-12-08T07:31:58.737" v="103" actId="20577"/>
          <ac:spMkLst>
            <pc:docMk/>
            <pc:sldMk cId="22170243" sldId="612"/>
            <ac:spMk id="3" creationId="{DEE77AF5-02C6-4F48-8579-ADD346A1E84E}"/>
          </ac:spMkLst>
        </pc:spChg>
      </pc:sldChg>
      <pc:sldChg chg="addSp delSp modSp">
        <pc:chgData name="M11102150" userId="S::m11102150@ms.ntust.edu.tw::9f927715-5630-463f-9783-5bc6bc7b3af7" providerId="AD" clId="Web-{0795A0B9-E2FA-012B-3839-468CA7A40E11}" dt="2023-12-08T06:22:19.303" v="20" actId="1076"/>
        <pc:sldMkLst>
          <pc:docMk/>
          <pc:sldMk cId="98332247" sldId="629"/>
        </pc:sldMkLst>
        <pc:grpChg chg="del">
          <ac:chgData name="M11102150" userId="S::m11102150@ms.ntust.edu.tw::9f927715-5630-463f-9783-5bc6bc7b3af7" providerId="AD" clId="Web-{0795A0B9-E2FA-012B-3839-468CA7A40E11}" dt="2023-12-08T06:21:30.255" v="17"/>
          <ac:grpSpMkLst>
            <pc:docMk/>
            <pc:sldMk cId="98332247" sldId="629"/>
            <ac:grpSpMk id="12" creationId="{97CB5DCD-DB6A-6037-87CC-3DDFAF2504AC}"/>
          </ac:grpSpMkLst>
        </pc:grpChg>
        <pc:picChg chg="add mod">
          <ac:chgData name="M11102150" userId="S::m11102150@ms.ntust.edu.tw::9f927715-5630-463f-9783-5bc6bc7b3af7" providerId="AD" clId="Web-{0795A0B9-E2FA-012B-3839-468CA7A40E11}" dt="2023-12-08T06:22:19.303" v="20" actId="1076"/>
          <ac:picMkLst>
            <pc:docMk/>
            <pc:sldMk cId="98332247" sldId="629"/>
            <ac:picMk id="2" creationId="{E154F508-8BCD-F298-A367-A7C3593AB5A9}"/>
          </ac:picMkLst>
        </pc:picChg>
      </pc:sldChg>
      <pc:sldChg chg="addSp delSp modSp ord">
        <pc:chgData name="M11102150" userId="S::m11102150@ms.ntust.edu.tw::9f927715-5630-463f-9783-5bc6bc7b3af7" providerId="AD" clId="Web-{0795A0B9-E2FA-012B-3839-468CA7A40E11}" dt="2023-12-08T06:24:49.994" v="42"/>
        <pc:sldMkLst>
          <pc:docMk/>
          <pc:sldMk cId="3592470524" sldId="630"/>
        </pc:sldMkLst>
        <pc:picChg chg="add mod">
          <ac:chgData name="M11102150" userId="S::m11102150@ms.ntust.edu.tw::9f927715-5630-463f-9783-5bc6bc7b3af7" providerId="AD" clId="Web-{0795A0B9-E2FA-012B-3839-468CA7A40E11}" dt="2023-12-08T06:24:04.946" v="35" actId="1076"/>
          <ac:picMkLst>
            <pc:docMk/>
            <pc:sldMk cId="3592470524" sldId="630"/>
            <ac:picMk id="2" creationId="{1E851B8E-69D3-276A-C408-BF00175A2479}"/>
          </ac:picMkLst>
        </pc:picChg>
        <pc:picChg chg="del mod">
          <ac:chgData name="M11102150" userId="S::m11102150@ms.ntust.edu.tw::9f927715-5630-463f-9783-5bc6bc7b3af7" providerId="AD" clId="Web-{0795A0B9-E2FA-012B-3839-468CA7A40E11}" dt="2023-12-08T05:45:48.069" v="11"/>
          <ac:picMkLst>
            <pc:docMk/>
            <pc:sldMk cId="3592470524" sldId="630"/>
            <ac:picMk id="2" creationId="{F9E96807-8501-ECF2-01AB-0EB79F0028D5}"/>
          </ac:picMkLst>
        </pc:picChg>
      </pc:sldChg>
      <pc:sldChg chg="addSp delSp modSp">
        <pc:chgData name="M11102150" userId="S::m11102150@ms.ntust.edu.tw::9f927715-5630-463f-9783-5bc6bc7b3af7" providerId="AD" clId="Web-{0795A0B9-E2FA-012B-3839-468CA7A40E11}" dt="2023-12-08T06:23:26.664" v="29" actId="1076"/>
        <pc:sldMkLst>
          <pc:docMk/>
          <pc:sldMk cId="2818826200" sldId="631"/>
        </pc:sldMkLst>
        <pc:grpChg chg="del">
          <ac:chgData name="M11102150" userId="S::m11102150@ms.ntust.edu.tw::9f927715-5630-463f-9783-5bc6bc7b3af7" providerId="AD" clId="Web-{0795A0B9-E2FA-012B-3839-468CA7A40E11}" dt="2023-12-08T05:45:44.257" v="10"/>
          <ac:grpSpMkLst>
            <pc:docMk/>
            <pc:sldMk cId="2818826200" sldId="631"/>
            <ac:grpSpMk id="6" creationId="{12CFBEE4-F94E-2202-881C-4B29C63444C8}"/>
          </ac:grpSpMkLst>
        </pc:grpChg>
        <pc:picChg chg="add mod">
          <ac:chgData name="M11102150" userId="S::m11102150@ms.ntust.edu.tw::9f927715-5630-463f-9783-5bc6bc7b3af7" providerId="AD" clId="Web-{0795A0B9-E2FA-012B-3839-468CA7A40E11}" dt="2023-12-08T06:23:26.664" v="29" actId="1076"/>
          <ac:picMkLst>
            <pc:docMk/>
            <pc:sldMk cId="2818826200" sldId="631"/>
            <ac:picMk id="2" creationId="{1B98AEF8-2415-8AF3-31D0-4EFAECCDE801}"/>
          </ac:picMkLst>
        </pc:picChg>
      </pc:sldChg>
      <pc:sldChg chg="addSp delSp modSp">
        <pc:chgData name="M11102150" userId="S::m11102150@ms.ntust.edu.tw::9f927715-5630-463f-9783-5bc6bc7b3af7" providerId="AD" clId="Web-{0795A0B9-E2FA-012B-3839-468CA7A40E11}" dt="2023-12-08T06:23:35.883" v="30" actId="1076"/>
        <pc:sldMkLst>
          <pc:docMk/>
          <pc:sldMk cId="2742990606" sldId="632"/>
        </pc:sldMkLst>
        <pc:grpChg chg="del">
          <ac:chgData name="M11102150" userId="S::m11102150@ms.ntust.edu.tw::9f927715-5630-463f-9783-5bc6bc7b3af7" providerId="AD" clId="Web-{0795A0B9-E2FA-012B-3839-468CA7A40E11}" dt="2023-12-08T05:45:41.710" v="9"/>
          <ac:grpSpMkLst>
            <pc:docMk/>
            <pc:sldMk cId="2742990606" sldId="632"/>
            <ac:grpSpMk id="5" creationId="{A49019BF-1E29-9AF4-1B5D-2AD0B0E8152E}"/>
          </ac:grpSpMkLst>
        </pc:grpChg>
        <pc:picChg chg="add mod">
          <ac:chgData name="M11102150" userId="S::m11102150@ms.ntust.edu.tw::9f927715-5630-463f-9783-5bc6bc7b3af7" providerId="AD" clId="Web-{0795A0B9-E2FA-012B-3839-468CA7A40E11}" dt="2023-12-08T06:23:35.883" v="30" actId="1076"/>
          <ac:picMkLst>
            <pc:docMk/>
            <pc:sldMk cId="2742990606" sldId="632"/>
            <ac:picMk id="2" creationId="{90E158F8-F090-6A88-8677-343D847E9252}"/>
          </ac:picMkLst>
        </pc:picChg>
      </pc:sldChg>
      <pc:sldChg chg="addSp delSp modSp">
        <pc:chgData name="M11102150" userId="S::m11102150@ms.ntust.edu.tw::9f927715-5630-463f-9783-5bc6bc7b3af7" providerId="AD" clId="Web-{0795A0B9-E2FA-012B-3839-468CA7A40E11}" dt="2023-12-08T06:22:32.944" v="22"/>
        <pc:sldMkLst>
          <pc:docMk/>
          <pc:sldMk cId="3126053939" sldId="633"/>
        </pc:sldMkLst>
        <pc:grpChg chg="del">
          <ac:chgData name="M11102150" userId="S::m11102150@ms.ntust.edu.tw::9f927715-5630-463f-9783-5bc6bc7b3af7" providerId="AD" clId="Web-{0795A0B9-E2FA-012B-3839-468CA7A40E11}" dt="2023-12-08T05:45:39.100" v="8"/>
          <ac:grpSpMkLst>
            <pc:docMk/>
            <pc:sldMk cId="3126053939" sldId="633"/>
            <ac:grpSpMk id="5" creationId="{F2F1BBB6-315A-2419-68E0-1009518C3438}"/>
          </ac:grpSpMkLst>
        </pc:grpChg>
        <pc:picChg chg="add mod ord">
          <ac:chgData name="M11102150" userId="S::m11102150@ms.ntust.edu.tw::9f927715-5630-463f-9783-5bc6bc7b3af7" providerId="AD" clId="Web-{0795A0B9-E2FA-012B-3839-468CA7A40E11}" dt="2023-12-08T06:22:32.944" v="22"/>
          <ac:picMkLst>
            <pc:docMk/>
            <pc:sldMk cId="3126053939" sldId="633"/>
            <ac:picMk id="2" creationId="{3ED95A69-8A64-23BC-1052-FD9CEB68E0D6}"/>
          </ac:picMkLst>
        </pc:picChg>
      </pc:sldChg>
      <pc:sldChg chg="addSp delSp modSp ord">
        <pc:chgData name="M11102150" userId="S::m11102150@ms.ntust.edu.tw::9f927715-5630-463f-9783-5bc6bc7b3af7" providerId="AD" clId="Web-{0795A0B9-E2FA-012B-3839-468CA7A40E11}" dt="2023-12-08T06:25:39.948" v="43"/>
        <pc:sldMkLst>
          <pc:docMk/>
          <pc:sldMk cId="3068702401" sldId="634"/>
        </pc:sldMkLst>
        <pc:picChg chg="del">
          <ac:chgData name="M11102150" userId="S::m11102150@ms.ntust.edu.tw::9f927715-5630-463f-9783-5bc6bc7b3af7" providerId="AD" clId="Web-{0795A0B9-E2FA-012B-3839-468CA7A40E11}" dt="2023-12-08T05:45:50.726" v="12"/>
          <ac:picMkLst>
            <pc:docMk/>
            <pc:sldMk cId="3068702401" sldId="634"/>
            <ac:picMk id="2" creationId="{EF341305-407E-4B69-4D32-2C2622AFF744}"/>
          </ac:picMkLst>
        </pc:picChg>
        <pc:picChg chg="add mod">
          <ac:chgData name="M11102150" userId="S::m11102150@ms.ntust.edu.tw::9f927715-5630-463f-9783-5bc6bc7b3af7" providerId="AD" clId="Web-{0795A0B9-E2FA-012B-3839-468CA7A40E11}" dt="2023-12-08T06:24:43.572" v="41" actId="1076"/>
          <ac:picMkLst>
            <pc:docMk/>
            <pc:sldMk cId="3068702401" sldId="634"/>
            <ac:picMk id="2" creationId="{F6436A2B-BCF7-A70B-4645-F81E5A40343D}"/>
          </ac:picMkLst>
        </pc:picChg>
      </pc:sldChg>
      <pc:sldChg chg="addSp delSp modSp">
        <pc:chgData name="M11102150" userId="S::m11102150@ms.ntust.edu.tw::9f927715-5630-463f-9783-5bc6bc7b3af7" providerId="AD" clId="Web-{0795A0B9-E2FA-012B-3839-468CA7A40E11}" dt="2023-12-08T06:26:02.089" v="49" actId="1076"/>
        <pc:sldMkLst>
          <pc:docMk/>
          <pc:sldMk cId="364535886" sldId="635"/>
        </pc:sldMkLst>
        <pc:picChg chg="add mod">
          <ac:chgData name="M11102150" userId="S::m11102150@ms.ntust.edu.tw::9f927715-5630-463f-9783-5bc6bc7b3af7" providerId="AD" clId="Web-{0795A0B9-E2FA-012B-3839-468CA7A40E11}" dt="2023-12-08T06:26:02.089" v="49" actId="1076"/>
          <ac:picMkLst>
            <pc:docMk/>
            <pc:sldMk cId="364535886" sldId="635"/>
            <ac:picMk id="2" creationId="{0BD8198D-BDD3-4AB8-FF5B-9ECCBA6EBD88}"/>
          </ac:picMkLst>
        </pc:picChg>
        <pc:picChg chg="del">
          <ac:chgData name="M11102150" userId="S::m11102150@ms.ntust.edu.tw::9f927715-5630-463f-9783-5bc6bc7b3af7" providerId="AD" clId="Web-{0795A0B9-E2FA-012B-3839-468CA7A40E11}" dt="2023-12-08T05:45:53.429" v="13"/>
          <ac:picMkLst>
            <pc:docMk/>
            <pc:sldMk cId="364535886" sldId="635"/>
            <ac:picMk id="2" creationId="{B72705B5-5F5C-99D2-6AB8-6D3C8FE4119D}"/>
          </ac:picMkLst>
        </pc:picChg>
      </pc:sldChg>
      <pc:sldChg chg="addSp modSp">
        <pc:chgData name="M11102150" userId="S::m11102150@ms.ntust.edu.tw::9f927715-5630-463f-9783-5bc6bc7b3af7" providerId="AD" clId="Web-{0795A0B9-E2FA-012B-3839-468CA7A40E11}" dt="2023-12-08T06:37:28.026" v="60" actId="1076"/>
        <pc:sldMkLst>
          <pc:docMk/>
          <pc:sldMk cId="1049750948" sldId="636"/>
        </pc:sldMkLst>
        <pc:picChg chg="add mod">
          <ac:chgData name="M11102150" userId="S::m11102150@ms.ntust.edu.tw::9f927715-5630-463f-9783-5bc6bc7b3af7" providerId="AD" clId="Web-{0795A0B9-E2FA-012B-3839-468CA7A40E11}" dt="2023-12-08T06:37:28.026" v="60" actId="1076"/>
          <ac:picMkLst>
            <pc:docMk/>
            <pc:sldMk cId="1049750948" sldId="636"/>
            <ac:picMk id="2" creationId="{E81CCF78-0EC5-5618-8D39-4F29CC086E36}"/>
          </ac:picMkLst>
        </pc:picChg>
      </pc:sldChg>
      <pc:sldChg chg="addSp modSp add replId">
        <pc:chgData name="M11102150" userId="S::m11102150@ms.ntust.edu.tw::9f927715-5630-463f-9783-5bc6bc7b3af7" providerId="AD" clId="Web-{0795A0B9-E2FA-012B-3839-468CA7A40E11}" dt="2023-12-08T07:27:52.762" v="84" actId="1076"/>
        <pc:sldMkLst>
          <pc:docMk/>
          <pc:sldMk cId="3536100901" sldId="637"/>
        </pc:sldMkLst>
        <pc:picChg chg="add mod">
          <ac:chgData name="M11102150" userId="S::m11102150@ms.ntust.edu.tw::9f927715-5630-463f-9783-5bc6bc7b3af7" providerId="AD" clId="Web-{0795A0B9-E2FA-012B-3839-468CA7A40E11}" dt="2023-12-08T07:27:52.762" v="84" actId="1076"/>
          <ac:picMkLst>
            <pc:docMk/>
            <pc:sldMk cId="3536100901" sldId="637"/>
            <ac:picMk id="2" creationId="{260B3DAA-6B82-C162-F7CE-B372D99D2220}"/>
          </ac:picMkLst>
        </pc:picChg>
      </pc:sldChg>
      <pc:sldChg chg="addSp modSp add replId">
        <pc:chgData name="M11102150" userId="S::m11102150@ms.ntust.edu.tw::9f927715-5630-463f-9783-5bc6bc7b3af7" providerId="AD" clId="Web-{0795A0B9-E2FA-012B-3839-468CA7A40E11}" dt="2023-12-08T07:27:02.449" v="76" actId="1076"/>
        <pc:sldMkLst>
          <pc:docMk/>
          <pc:sldMk cId="3547934942" sldId="638"/>
        </pc:sldMkLst>
        <pc:picChg chg="add mod">
          <ac:chgData name="M11102150" userId="S::m11102150@ms.ntust.edu.tw::9f927715-5630-463f-9783-5bc6bc7b3af7" providerId="AD" clId="Web-{0795A0B9-E2FA-012B-3839-468CA7A40E11}" dt="2023-12-08T07:27:02.449" v="76" actId="1076"/>
          <ac:picMkLst>
            <pc:docMk/>
            <pc:sldMk cId="3547934942" sldId="638"/>
            <ac:picMk id="2" creationId="{90CE400A-91CF-2EA5-114F-3C7C49EBC222}"/>
          </ac:picMkLst>
        </pc:picChg>
      </pc:sldChg>
      <pc:sldChg chg="addSp modSp add replId">
        <pc:chgData name="M11102150" userId="S::m11102150@ms.ntust.edu.tw::9f927715-5630-463f-9783-5bc6bc7b3af7" providerId="AD" clId="Web-{0795A0B9-E2FA-012B-3839-468CA7A40E11}" dt="2023-12-08T06:39:06.215" v="73" actId="1076"/>
        <pc:sldMkLst>
          <pc:docMk/>
          <pc:sldMk cId="1647512671" sldId="639"/>
        </pc:sldMkLst>
        <pc:picChg chg="add mod">
          <ac:chgData name="M11102150" userId="S::m11102150@ms.ntust.edu.tw::9f927715-5630-463f-9783-5bc6bc7b3af7" providerId="AD" clId="Web-{0795A0B9-E2FA-012B-3839-468CA7A40E11}" dt="2023-12-08T06:39:06.215" v="73" actId="1076"/>
          <ac:picMkLst>
            <pc:docMk/>
            <pc:sldMk cId="1647512671" sldId="639"/>
            <ac:picMk id="2" creationId="{C3C75B44-52AB-1342-2290-653BE07755F6}"/>
          </ac:picMkLst>
        </pc:picChg>
      </pc:sldChg>
      <pc:sldChg chg="addSp modSp add replId">
        <pc:chgData name="M11102150" userId="S::m11102150@ms.ntust.edu.tw::9f927715-5630-463f-9783-5bc6bc7b3af7" providerId="AD" clId="Web-{0795A0B9-E2FA-012B-3839-468CA7A40E11}" dt="2023-12-08T06:38:39.027" v="70" actId="14100"/>
        <pc:sldMkLst>
          <pc:docMk/>
          <pc:sldMk cId="2024555084" sldId="640"/>
        </pc:sldMkLst>
        <pc:picChg chg="add mod">
          <ac:chgData name="M11102150" userId="S::m11102150@ms.ntust.edu.tw::9f927715-5630-463f-9783-5bc6bc7b3af7" providerId="AD" clId="Web-{0795A0B9-E2FA-012B-3839-468CA7A40E11}" dt="2023-12-08T06:38:39.027" v="70" actId="14100"/>
          <ac:picMkLst>
            <pc:docMk/>
            <pc:sldMk cId="2024555084" sldId="640"/>
            <ac:picMk id="2" creationId="{6986B7C5-07ED-4D8D-45B5-C04986E2CAA2}"/>
          </ac:picMkLst>
        </pc:picChg>
      </pc:sldChg>
      <pc:sldChg chg="addSp modSp add replId">
        <pc:chgData name="M11102150" userId="S::m11102150@ms.ntust.edu.tw::9f927715-5630-463f-9783-5bc6bc7b3af7" providerId="AD" clId="Web-{0795A0B9-E2FA-012B-3839-468CA7A40E11}" dt="2023-12-08T06:38:15.589" v="66" actId="1076"/>
        <pc:sldMkLst>
          <pc:docMk/>
          <pc:sldMk cId="186569633" sldId="641"/>
        </pc:sldMkLst>
        <pc:picChg chg="add mod">
          <ac:chgData name="M11102150" userId="S::m11102150@ms.ntust.edu.tw::9f927715-5630-463f-9783-5bc6bc7b3af7" providerId="AD" clId="Web-{0795A0B9-E2FA-012B-3839-468CA7A40E11}" dt="2023-12-08T06:38:15.589" v="66" actId="1076"/>
          <ac:picMkLst>
            <pc:docMk/>
            <pc:sldMk cId="186569633" sldId="641"/>
            <ac:picMk id="2" creationId="{7DA3AB46-EC91-7CEF-A447-CA06AD3454C6}"/>
          </ac:picMkLst>
        </pc:picChg>
      </pc:sldChg>
      <pc:sldChg chg="addSp modSp add replId">
        <pc:chgData name="M11102150" userId="S::m11102150@ms.ntust.edu.tw::9f927715-5630-463f-9783-5bc6bc7b3af7" providerId="AD" clId="Web-{0795A0B9-E2FA-012B-3839-468CA7A40E11}" dt="2023-12-08T06:37:51.558" v="63" actId="1076"/>
        <pc:sldMkLst>
          <pc:docMk/>
          <pc:sldMk cId="970908463" sldId="642"/>
        </pc:sldMkLst>
        <pc:picChg chg="add mod">
          <ac:chgData name="M11102150" userId="S::m11102150@ms.ntust.edu.tw::9f927715-5630-463f-9783-5bc6bc7b3af7" providerId="AD" clId="Web-{0795A0B9-E2FA-012B-3839-468CA7A40E11}" dt="2023-12-08T06:37:51.558" v="63" actId="1076"/>
          <ac:picMkLst>
            <pc:docMk/>
            <pc:sldMk cId="970908463" sldId="642"/>
            <ac:picMk id="2" creationId="{2591D93F-CDCE-3CCA-29FE-C7DFEBA62A61}"/>
          </ac:picMkLst>
        </pc:picChg>
      </pc:sldChg>
      <pc:sldChg chg="add del replId">
        <pc:chgData name="M11102150" userId="S::m11102150@ms.ntust.edu.tw::9f927715-5630-463f-9783-5bc6bc7b3af7" providerId="AD" clId="Web-{0795A0B9-E2FA-012B-3839-468CA7A40E11}" dt="2023-12-08T07:36:33.758" v="128"/>
        <pc:sldMkLst>
          <pc:docMk/>
          <pc:sldMk cId="2854379165" sldId="643"/>
        </pc:sldMkLst>
      </pc:sldChg>
      <pc:sldChg chg="addSp modSp add replId">
        <pc:chgData name="M11102150" userId="S::m11102150@ms.ntust.edu.tw::9f927715-5630-463f-9783-5bc6bc7b3af7" providerId="AD" clId="Web-{0795A0B9-E2FA-012B-3839-468CA7A40E11}" dt="2023-12-08T07:28:49.373" v="95" actId="1076"/>
        <pc:sldMkLst>
          <pc:docMk/>
          <pc:sldMk cId="1654887152" sldId="644"/>
        </pc:sldMkLst>
        <pc:picChg chg="add mod">
          <ac:chgData name="M11102150" userId="S::m11102150@ms.ntust.edu.tw::9f927715-5630-463f-9783-5bc6bc7b3af7" providerId="AD" clId="Web-{0795A0B9-E2FA-012B-3839-468CA7A40E11}" dt="2023-12-08T07:28:49.373" v="95" actId="1076"/>
          <ac:picMkLst>
            <pc:docMk/>
            <pc:sldMk cId="1654887152" sldId="644"/>
            <ac:picMk id="2" creationId="{79F45B08-0590-5ECE-CF69-ABD7AD13CD7C}"/>
          </ac:picMkLst>
        </pc:picChg>
      </pc:sldChg>
      <pc:sldChg chg="addSp modSp add replId">
        <pc:chgData name="M11102150" userId="S::m11102150@ms.ntust.edu.tw::9f927715-5630-463f-9783-5bc6bc7b3af7" providerId="AD" clId="Web-{0795A0B9-E2FA-012B-3839-468CA7A40E11}" dt="2023-12-08T07:28:14.497" v="88" actId="1076"/>
        <pc:sldMkLst>
          <pc:docMk/>
          <pc:sldMk cId="2842521682" sldId="645"/>
        </pc:sldMkLst>
        <pc:picChg chg="add mod">
          <ac:chgData name="M11102150" userId="S::m11102150@ms.ntust.edu.tw::9f927715-5630-463f-9783-5bc6bc7b3af7" providerId="AD" clId="Web-{0795A0B9-E2FA-012B-3839-468CA7A40E11}" dt="2023-12-08T07:28:14.497" v="88" actId="1076"/>
          <ac:picMkLst>
            <pc:docMk/>
            <pc:sldMk cId="2842521682" sldId="645"/>
            <ac:picMk id="2" creationId="{770A47E6-F002-4C74-1318-46827758863B}"/>
          </ac:picMkLst>
        </pc:picChg>
      </pc:sldChg>
      <pc:sldChg chg="addSp modSp add replId">
        <pc:chgData name="M11102150" userId="S::m11102150@ms.ntust.edu.tw::9f927715-5630-463f-9783-5bc6bc7b3af7" providerId="AD" clId="Web-{0795A0B9-E2FA-012B-3839-468CA7A40E11}" dt="2023-12-08T07:29:15.311" v="98" actId="1076"/>
        <pc:sldMkLst>
          <pc:docMk/>
          <pc:sldMk cId="2082698" sldId="646"/>
        </pc:sldMkLst>
        <pc:picChg chg="add mod">
          <ac:chgData name="M11102150" userId="S::m11102150@ms.ntust.edu.tw::9f927715-5630-463f-9783-5bc6bc7b3af7" providerId="AD" clId="Web-{0795A0B9-E2FA-012B-3839-468CA7A40E11}" dt="2023-12-08T07:29:15.311" v="98" actId="1076"/>
          <ac:picMkLst>
            <pc:docMk/>
            <pc:sldMk cId="2082698" sldId="646"/>
            <ac:picMk id="2" creationId="{02AAAAF9-62A8-A762-97CA-662E64B072F6}"/>
          </ac:picMkLst>
        </pc:picChg>
      </pc:sldChg>
      <pc:sldChg chg="add del replId">
        <pc:chgData name="M11102150" userId="S::m11102150@ms.ntust.edu.tw::9f927715-5630-463f-9783-5bc6bc7b3af7" providerId="AD" clId="Web-{0795A0B9-E2FA-012B-3839-468CA7A40E11}" dt="2023-12-08T07:36:33.743" v="127"/>
        <pc:sldMkLst>
          <pc:docMk/>
          <pc:sldMk cId="306368859" sldId="6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7FA4024A-919D-47B1-98CB-408526BC3E00}" type="datetimeFigureOut">
              <a:rPr lang="zh-TW" altLang="en-US"/>
              <a:pPr>
                <a:defRPr/>
              </a:pPr>
              <a:t>2024/1/19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20AF3F4F-C53F-4CBF-8EB0-EB98ADD473F3}"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這堂課第一個</a:t>
            </a:r>
            <a:r>
              <a:rPr lang="en-US" altLang="zh-TW"/>
              <a:t>assignment</a:t>
            </a:r>
            <a:r>
              <a:rPr lang="zh-TW" altLang="en-US"/>
              <a:t>我們會用到</a:t>
            </a:r>
            <a:r>
              <a:rPr lang="en-US" altLang="zh-TW"/>
              <a:t>xxx</a:t>
            </a:r>
            <a:r>
              <a:rPr lang="zh-TW" altLang="en-US"/>
              <a:t>和</a:t>
            </a:r>
            <a:r>
              <a:rPr lang="en-US" altLang="zh-TW"/>
              <a:t>xxx</a:t>
            </a:r>
            <a:r>
              <a:rPr lang="zh-TW" altLang="en-US"/>
              <a:t>板子，左邊這塊可以讀取</a:t>
            </a:r>
            <a:r>
              <a:rPr lang="en-US" altLang="zh-TW"/>
              <a:t>ECG</a:t>
            </a:r>
            <a:r>
              <a:rPr lang="zh-TW" altLang="en-US"/>
              <a:t>訊號也可以讀取到</a:t>
            </a:r>
            <a:r>
              <a:rPr lang="en-US" altLang="zh-TW"/>
              <a:t>PPG</a:t>
            </a:r>
            <a:r>
              <a:rPr lang="zh-TW" altLang="en-US"/>
              <a:t>訊號，稍後會在介紹什麼是</a:t>
            </a:r>
            <a:r>
              <a:rPr lang="en-US" altLang="zh-TW"/>
              <a:t>ECG</a:t>
            </a:r>
            <a:r>
              <a:rPr lang="zh-TW" altLang="en-US"/>
              <a:t>和</a:t>
            </a:r>
            <a:r>
              <a:rPr lang="en-US" altLang="zh-TW"/>
              <a:t>PPG</a:t>
            </a:r>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2</a:t>
            </a:fld>
            <a:endParaRPr lang="zh-TW" altLang="en-US"/>
          </a:p>
        </p:txBody>
      </p:sp>
    </p:spTree>
    <p:extLst>
      <p:ext uri="{BB962C8B-B14F-4D97-AF65-F5344CB8AC3E}">
        <p14:creationId xmlns:p14="http://schemas.microsoft.com/office/powerpoint/2010/main" val="500025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Times New Roman" panose="02020603050405020304" pitchFamily="18" charset="0"/>
                <a:ea typeface="標楷體" panose="03000509000000000000" pitchFamily="65" charset="-120"/>
              </a:rPr>
              <a:t>左邊是IDE編譯器，自動產生的底板程式碼，</a:t>
            </a:r>
            <a:endParaRPr lang="en-US" altLang="zh-TW">
              <a:latin typeface="Times New Roman" panose="02020603050405020304" pitchFamily="18" charset="0"/>
              <a:ea typeface="標楷體" panose="03000509000000000000" pitchFamily="65" charset="-120"/>
            </a:endParaRPr>
          </a:p>
          <a:p>
            <a:r>
              <a:rPr lang="zh-TW" altLang="en-US">
                <a:latin typeface="Times New Roman" panose="02020603050405020304" pitchFamily="18" charset="0"/>
                <a:ea typeface="標楷體" panose="03000509000000000000" pitchFamily="65" charset="-120"/>
              </a:rPr>
              <a:t>右邊是CUBEMX軟體介面，可對開發板硬體資源進行設定。</a:t>
            </a:r>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51</a:t>
            </a:fld>
            <a:endParaRPr lang="zh-TW" altLang="en-US"/>
          </a:p>
        </p:txBody>
      </p:sp>
    </p:spTree>
    <p:extLst>
      <p:ext uri="{BB962C8B-B14F-4D97-AF65-F5344CB8AC3E}">
        <p14:creationId xmlns:p14="http://schemas.microsoft.com/office/powerpoint/2010/main" val="2801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a:t>下載</a:t>
            </a:r>
            <a:r>
              <a:rPr lang="en-US" altLang="zh-TW" sz="1200" b="0" i="0" kern="1200">
                <a:solidFill>
                  <a:schemeClr val="tx1"/>
                </a:solidFill>
                <a:effectLst/>
                <a:latin typeface="+mn-lt"/>
                <a:ea typeface="+mn-ea"/>
                <a:cs typeface="+mn-cs"/>
              </a:rPr>
              <a:t>AI</a:t>
            </a:r>
            <a:r>
              <a:rPr lang="zh-TW" altLang="en-US" sz="1200" b="0" i="0" kern="1200">
                <a:solidFill>
                  <a:schemeClr val="tx1"/>
                </a:solidFill>
                <a:effectLst/>
                <a:latin typeface="+mn-lt"/>
                <a:ea typeface="+mn-ea"/>
                <a:cs typeface="+mn-cs"/>
              </a:rPr>
              <a:t>開發所需的</a:t>
            </a:r>
            <a:r>
              <a:rPr lang="en-US" altLang="zh-TW" sz="1200" b="0" i="0" kern="1200">
                <a:solidFill>
                  <a:schemeClr val="tx1"/>
                </a:solidFill>
                <a:effectLst/>
                <a:latin typeface="+mn-lt"/>
                <a:ea typeface="+mn-ea"/>
                <a:cs typeface="+mn-cs"/>
              </a:rPr>
              <a:t>software packs</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52</a:t>
            </a:fld>
            <a:endParaRPr lang="zh-TW" altLang="en-US"/>
          </a:p>
        </p:txBody>
      </p:sp>
    </p:spTree>
    <p:extLst>
      <p:ext uri="{BB962C8B-B14F-4D97-AF65-F5344CB8AC3E}">
        <p14:creationId xmlns:p14="http://schemas.microsoft.com/office/powerpoint/2010/main" val="106629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53</a:t>
            </a:fld>
            <a:endParaRPr lang="zh-TW" altLang="en-US"/>
          </a:p>
        </p:txBody>
      </p:sp>
    </p:spTree>
    <p:extLst>
      <p:ext uri="{BB962C8B-B14F-4D97-AF65-F5344CB8AC3E}">
        <p14:creationId xmlns:p14="http://schemas.microsoft.com/office/powerpoint/2010/main" val="335762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54</a:t>
            </a:fld>
            <a:endParaRPr lang="zh-TW" altLang="en-US"/>
          </a:p>
        </p:txBody>
      </p:sp>
    </p:spTree>
    <p:extLst>
      <p:ext uri="{BB962C8B-B14F-4D97-AF65-F5344CB8AC3E}">
        <p14:creationId xmlns:p14="http://schemas.microsoft.com/office/powerpoint/2010/main" val="68055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55</a:t>
            </a:fld>
            <a:endParaRPr lang="zh-TW" altLang="en-US"/>
          </a:p>
        </p:txBody>
      </p:sp>
    </p:spTree>
    <p:extLst>
      <p:ext uri="{BB962C8B-B14F-4D97-AF65-F5344CB8AC3E}">
        <p14:creationId xmlns:p14="http://schemas.microsoft.com/office/powerpoint/2010/main" val="270340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a:solidFill>
                  <a:schemeClr val="tx1"/>
                </a:solidFill>
                <a:effectLst/>
                <a:latin typeface="+mn-lt"/>
                <a:ea typeface="+mn-ea"/>
                <a:cs typeface="+mn-cs"/>
              </a:rPr>
              <a:t>RCC </a:t>
            </a:r>
            <a:r>
              <a:rPr lang="zh-TW" altLang="en-US" sz="1200" b="0" i="0" kern="1200">
                <a:solidFill>
                  <a:schemeClr val="tx1"/>
                </a:solidFill>
                <a:effectLst/>
                <a:latin typeface="+mn-lt"/>
                <a:ea typeface="+mn-ea"/>
                <a:cs typeface="+mn-cs"/>
              </a:rPr>
              <a:t>的完整英文描述是 ，</a:t>
            </a:r>
            <a:r>
              <a:rPr lang="en-US" altLang="zh-TW" sz="1200" b="0" i="0" kern="1200">
                <a:solidFill>
                  <a:schemeClr val="tx1"/>
                </a:solidFill>
                <a:effectLst/>
                <a:latin typeface="+mn-lt"/>
                <a:ea typeface="+mn-ea"/>
                <a:cs typeface="+mn-cs"/>
              </a:rPr>
              <a:t>Reset and clock control</a:t>
            </a:r>
            <a:r>
              <a:rPr lang="zh-TW" altLang="en-US" sz="1200" b="0" i="0" kern="1200">
                <a:solidFill>
                  <a:schemeClr val="tx1"/>
                </a:solidFill>
                <a:effectLst/>
                <a:latin typeface="+mn-lt"/>
                <a:ea typeface="+mn-ea"/>
                <a:cs typeface="+mn-cs"/>
              </a:rPr>
              <a:t>，重置</a:t>
            </a:r>
            <a:r>
              <a:rPr lang="en-US" altLang="zh-TW" sz="1200" b="0" i="0" kern="1200">
                <a:solidFill>
                  <a:schemeClr val="tx1"/>
                </a:solidFill>
                <a:effectLst/>
                <a:latin typeface="+mn-lt"/>
                <a:ea typeface="+mn-ea"/>
                <a:cs typeface="+mn-cs"/>
              </a:rPr>
              <a:t>(system, power, and backup reset)</a:t>
            </a:r>
            <a:r>
              <a:rPr lang="zh-TW" altLang="en-US" sz="1200" b="0" i="0" kern="1200">
                <a:solidFill>
                  <a:schemeClr val="tx1"/>
                </a:solidFill>
                <a:effectLst/>
                <a:latin typeface="+mn-lt"/>
                <a:ea typeface="+mn-ea"/>
                <a:cs typeface="+mn-cs"/>
              </a:rPr>
              <a:t>與時脈控制。</a:t>
            </a:r>
            <a:endParaRPr lang="en-US" altLang="zh-TW" sz="1200" b="0" i="0" kern="1200">
              <a:solidFill>
                <a:schemeClr val="tx1"/>
              </a:solidFill>
              <a:effectLst/>
              <a:latin typeface="+mn-lt"/>
              <a:ea typeface="+mn-ea"/>
              <a:cs typeface="+mn-cs"/>
            </a:endParaRPr>
          </a:p>
          <a:p>
            <a:r>
              <a:rPr lang="zh-TW" altLang="en-US" sz="1200" b="0" i="0" kern="1200">
                <a:solidFill>
                  <a:schemeClr val="tx1"/>
                </a:solidFill>
                <a:effectLst/>
                <a:latin typeface="+mn-lt"/>
                <a:ea typeface="+mn-ea"/>
                <a:cs typeface="+mn-cs"/>
              </a:rPr>
              <a:t>高速外部時脈訊號 </a:t>
            </a:r>
            <a:r>
              <a:rPr lang="en-US" altLang="zh-TW" sz="1200" b="0" i="0" kern="1200">
                <a:solidFill>
                  <a:schemeClr val="tx1"/>
                </a:solidFill>
                <a:effectLst/>
                <a:latin typeface="+mn-lt"/>
                <a:ea typeface="+mn-ea"/>
                <a:cs typeface="+mn-cs"/>
              </a:rPr>
              <a:t>(HSE)</a:t>
            </a:r>
          </a:p>
          <a:p>
            <a:r>
              <a:rPr lang="zh-TW" altLang="en-US" sz="1200" b="0" i="0" kern="1200">
                <a:solidFill>
                  <a:schemeClr val="tx1"/>
                </a:solidFill>
                <a:effectLst/>
                <a:latin typeface="+mn-lt"/>
                <a:ea typeface="+mn-ea"/>
                <a:cs typeface="+mn-cs"/>
              </a:rPr>
              <a:t>低速外部時脈訊號 </a:t>
            </a:r>
            <a:r>
              <a:rPr lang="en-US" altLang="zh-TW" sz="1200" b="0" i="0" kern="1200">
                <a:solidFill>
                  <a:schemeClr val="tx1"/>
                </a:solidFill>
                <a:effectLst/>
                <a:latin typeface="+mn-lt"/>
                <a:ea typeface="+mn-ea"/>
                <a:cs typeface="+mn-cs"/>
              </a:rPr>
              <a:t>(LSE)</a:t>
            </a:r>
          </a:p>
          <a:p>
            <a:r>
              <a:rPr lang="en-US" altLang="zh-TW" sz="1200" b="0" i="0" kern="1200">
                <a:solidFill>
                  <a:schemeClr val="tx1"/>
                </a:solidFill>
                <a:effectLst/>
                <a:latin typeface="+mn-lt"/>
                <a:ea typeface="+mn-ea"/>
                <a:cs typeface="+mn-cs"/>
              </a:rPr>
              <a:t>Crystal/Ceramic Resonator</a:t>
            </a:r>
            <a:r>
              <a:rPr lang="zh-TW" altLang="en-US" sz="1200" b="0" i="0" kern="1200">
                <a:solidFill>
                  <a:schemeClr val="tx1"/>
                </a:solidFill>
                <a:effectLst/>
                <a:latin typeface="+mn-lt"/>
                <a:ea typeface="+mn-ea"/>
                <a:cs typeface="+mn-cs"/>
              </a:rPr>
              <a:t>（石英</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陶瓷 晶振）</a:t>
            </a:r>
            <a:endParaRPr lang="en-US" altLang="zh-TW" sz="1200" b="0" i="0" kern="1200">
              <a:solidFill>
                <a:schemeClr val="tx1"/>
              </a:solidFill>
              <a:effectLst/>
              <a:latin typeface="+mn-lt"/>
              <a:ea typeface="+mn-ea"/>
              <a:cs typeface="+mn-cs"/>
            </a:endParaRPr>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56</a:t>
            </a:fld>
            <a:endParaRPr lang="zh-TW" altLang="en-US"/>
          </a:p>
        </p:txBody>
      </p:sp>
    </p:spTree>
    <p:extLst>
      <p:ext uri="{BB962C8B-B14F-4D97-AF65-F5344CB8AC3E}">
        <p14:creationId xmlns:p14="http://schemas.microsoft.com/office/powerpoint/2010/main" val="1100561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57</a:t>
            </a:fld>
            <a:endParaRPr lang="zh-TW" altLang="en-US"/>
          </a:p>
        </p:txBody>
      </p:sp>
    </p:spTree>
    <p:extLst>
      <p:ext uri="{BB962C8B-B14F-4D97-AF65-F5344CB8AC3E}">
        <p14:creationId xmlns:p14="http://schemas.microsoft.com/office/powerpoint/2010/main" val="24226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59</a:t>
            </a:fld>
            <a:endParaRPr lang="zh-TW" altLang="en-US"/>
          </a:p>
        </p:txBody>
      </p:sp>
    </p:spTree>
    <p:extLst>
      <p:ext uri="{BB962C8B-B14F-4D97-AF65-F5344CB8AC3E}">
        <p14:creationId xmlns:p14="http://schemas.microsoft.com/office/powerpoint/2010/main" val="1974061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60</a:t>
            </a:fld>
            <a:endParaRPr lang="zh-TW" altLang="en-US"/>
          </a:p>
        </p:txBody>
      </p:sp>
    </p:spTree>
    <p:extLst>
      <p:ext uri="{BB962C8B-B14F-4D97-AF65-F5344CB8AC3E}">
        <p14:creationId xmlns:p14="http://schemas.microsoft.com/office/powerpoint/2010/main" val="1392935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ECECF1"/>
                </a:solidFill>
                <a:effectLst/>
                <a:latin typeface="Söhne"/>
              </a:rPr>
              <a:t>模型量化（</a:t>
            </a:r>
            <a:r>
              <a:rPr lang="en-US" altLang="zh-TW" b="0" i="0">
                <a:solidFill>
                  <a:srgbClr val="ECECF1"/>
                </a:solidFill>
                <a:effectLst/>
                <a:latin typeface="Söhne"/>
              </a:rPr>
              <a:t>Model Quantization</a:t>
            </a:r>
            <a:r>
              <a:rPr lang="zh-TW" altLang="en-US" b="0" i="0">
                <a:solidFill>
                  <a:srgbClr val="ECECF1"/>
                </a:solidFill>
                <a:effectLst/>
                <a:latin typeface="Söhne"/>
              </a:rPr>
              <a:t>）是一種深度學習模型優化技術，旨在減少模型佔用的存儲空間和計算資源，同時保持模型的預測性能。</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61</a:t>
            </a:fld>
            <a:endParaRPr lang="zh-TW" altLang="en-US"/>
          </a:p>
        </p:txBody>
      </p:sp>
    </p:spTree>
    <p:extLst>
      <p:ext uri="{BB962C8B-B14F-4D97-AF65-F5344CB8AC3E}">
        <p14:creationId xmlns:p14="http://schemas.microsoft.com/office/powerpoint/2010/main" val="140092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會使用到的工具</a:t>
            </a:r>
            <a:endParaRPr lang="en-US" altLang="zh-TW"/>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4</a:t>
            </a:fld>
            <a:endParaRPr lang="zh-TW" altLang="en-US"/>
          </a:p>
        </p:txBody>
      </p:sp>
    </p:spTree>
    <p:extLst>
      <p:ext uri="{BB962C8B-B14F-4D97-AF65-F5344CB8AC3E}">
        <p14:creationId xmlns:p14="http://schemas.microsoft.com/office/powerpoint/2010/main" val="2467204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ECECF1"/>
                </a:solidFill>
                <a:effectLst/>
                <a:latin typeface="Söhne"/>
              </a:rPr>
              <a:t>這種技術的主要原理是減少模型中權重和激活值的位數，通常是由浮點數轉換為更低位數的整數表示。</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62</a:t>
            </a:fld>
            <a:endParaRPr lang="zh-TW" altLang="en-US"/>
          </a:p>
        </p:txBody>
      </p:sp>
    </p:spTree>
    <p:extLst>
      <p:ext uri="{BB962C8B-B14F-4D97-AF65-F5344CB8AC3E}">
        <p14:creationId xmlns:p14="http://schemas.microsoft.com/office/powerpoint/2010/main" val="198294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在模型量化中，通常將原始模型中的浮點數權重轉換為整數表示。這種轉換通常使用較低位數的整數，例如</a:t>
            </a:r>
            <a:r>
              <a:rPr lang="en-US" altLang="zh-TW" b="0" i="0">
                <a:solidFill>
                  <a:srgbClr val="D1D5DB"/>
                </a:solidFill>
                <a:effectLst/>
                <a:latin typeface="Söhne"/>
              </a:rPr>
              <a:t>8</a:t>
            </a:r>
            <a:r>
              <a:rPr lang="zh-TW" altLang="en-US" b="0" i="0">
                <a:solidFill>
                  <a:srgbClr val="D1D5DB"/>
                </a:solidFill>
                <a:effectLst/>
                <a:latin typeface="Söhne"/>
              </a:rPr>
              <a:t>位或</a:t>
            </a:r>
            <a:r>
              <a:rPr lang="en-US" altLang="zh-TW" b="0" i="0">
                <a:solidFill>
                  <a:srgbClr val="D1D5DB"/>
                </a:solidFill>
                <a:effectLst/>
                <a:latin typeface="Söhne"/>
              </a:rPr>
              <a:t>16</a:t>
            </a:r>
            <a:r>
              <a:rPr lang="zh-TW" altLang="en-US" b="0" i="0">
                <a:solidFill>
                  <a:srgbClr val="D1D5DB"/>
                </a:solidFill>
                <a:effectLst/>
                <a:latin typeface="Söhne"/>
              </a:rPr>
              <a:t>位整數。這樣的轉換減少了權重的存儲需求，同時仍然可以保持模型的相對性能。</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63</a:t>
            </a:fld>
            <a:endParaRPr lang="zh-TW" altLang="en-US"/>
          </a:p>
        </p:txBody>
      </p:sp>
    </p:spTree>
    <p:extLst>
      <p:ext uri="{BB962C8B-B14F-4D97-AF65-F5344CB8AC3E}">
        <p14:creationId xmlns:p14="http://schemas.microsoft.com/office/powerpoint/2010/main" val="358529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在訓練過程中，模型權重和激活值被量化為較低位數的整數。但在實際推理（預測）過程中，通常仍然使用浮點數進行計算。這樣做是為了在訓練時實現量化的好處，同時在推理時不損失模型的預測性能。</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64</a:t>
            </a:fld>
            <a:endParaRPr lang="zh-TW" altLang="en-US"/>
          </a:p>
        </p:txBody>
      </p:sp>
    </p:spTree>
    <p:extLst>
      <p:ext uri="{BB962C8B-B14F-4D97-AF65-F5344CB8AC3E}">
        <p14:creationId xmlns:p14="http://schemas.microsoft.com/office/powerpoint/2010/main" val="3623935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ECECF1"/>
                </a:solidFill>
                <a:effectLst/>
                <a:latin typeface="Söhne"/>
              </a:rPr>
              <a:t>硬體支援： 一些硬體（如特定的</a:t>
            </a:r>
            <a:r>
              <a:rPr lang="en-US" altLang="zh-TW" b="0" i="0">
                <a:solidFill>
                  <a:srgbClr val="ECECF1"/>
                </a:solidFill>
                <a:effectLst/>
                <a:latin typeface="Söhne"/>
              </a:rPr>
              <a:t>GPU</a:t>
            </a:r>
            <a:r>
              <a:rPr lang="zh-TW" altLang="en-US" b="0" i="0">
                <a:solidFill>
                  <a:srgbClr val="ECECF1"/>
                </a:solidFill>
                <a:effectLst/>
                <a:latin typeface="Söhne"/>
              </a:rPr>
              <a:t>、</a:t>
            </a:r>
            <a:r>
              <a:rPr lang="en-US" altLang="zh-TW" b="0" i="0">
                <a:solidFill>
                  <a:srgbClr val="ECECF1"/>
                </a:solidFill>
                <a:effectLst/>
                <a:latin typeface="Söhne"/>
              </a:rPr>
              <a:t>TPU</a:t>
            </a:r>
            <a:r>
              <a:rPr lang="zh-TW" altLang="en-US" b="0" i="0">
                <a:solidFill>
                  <a:srgbClr val="ECECF1"/>
                </a:solidFill>
                <a:effectLst/>
                <a:latin typeface="Söhne"/>
              </a:rPr>
              <a:t>或</a:t>
            </a:r>
            <a:r>
              <a:rPr lang="en-US" altLang="zh-TW" b="0" i="0">
                <a:solidFill>
                  <a:srgbClr val="ECECF1"/>
                </a:solidFill>
                <a:effectLst/>
                <a:latin typeface="Söhne"/>
              </a:rPr>
              <a:t>DSP</a:t>
            </a:r>
            <a:r>
              <a:rPr lang="zh-TW" altLang="en-US" b="0" i="0">
                <a:solidFill>
                  <a:srgbClr val="ECECF1"/>
                </a:solidFill>
                <a:effectLst/>
                <a:latin typeface="Söhne"/>
              </a:rPr>
              <a:t>）能夠更有效地處理整數運算，這進一步提高了模型量化的效益，使得在硬體上的推理速度更快。</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65</a:t>
            </a:fld>
            <a:endParaRPr lang="zh-TW" altLang="en-US"/>
          </a:p>
        </p:txBody>
      </p:sp>
    </p:spTree>
    <p:extLst>
      <p:ext uri="{BB962C8B-B14F-4D97-AF65-F5344CB8AC3E}">
        <p14:creationId xmlns:p14="http://schemas.microsoft.com/office/powerpoint/2010/main" val="1528431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是指一個數據集的子集，能夠準確反映整體數據集的特徵和分佈</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66</a:t>
            </a:fld>
            <a:endParaRPr lang="zh-TW" altLang="en-US"/>
          </a:p>
        </p:txBody>
      </p:sp>
    </p:spTree>
    <p:extLst>
      <p:ext uri="{BB962C8B-B14F-4D97-AF65-F5344CB8AC3E}">
        <p14:creationId xmlns:p14="http://schemas.microsoft.com/office/powerpoint/2010/main" val="689401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在處理大型數據集時，使用整個數據集進行各種任務，如模型訓練、驗證或測試，可能會計算上昂貴或不切實際。在這種情況下，選擇一個代表性的樣本或子集來代表整個數據集。</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67</a:t>
            </a:fld>
            <a:endParaRPr lang="zh-TW" altLang="en-US"/>
          </a:p>
        </p:txBody>
      </p:sp>
    </p:spTree>
    <p:extLst>
      <p:ext uri="{BB962C8B-B14F-4D97-AF65-F5344CB8AC3E}">
        <p14:creationId xmlns:p14="http://schemas.microsoft.com/office/powerpoint/2010/main" val="558066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在 </a:t>
            </a:r>
            <a:r>
              <a:rPr lang="en-US" altLang="zh-TW" b="0" i="0">
                <a:solidFill>
                  <a:srgbClr val="D1D5DB"/>
                </a:solidFill>
                <a:effectLst/>
                <a:latin typeface="Söhne"/>
              </a:rPr>
              <a:t>TensorFlow Lite </a:t>
            </a:r>
            <a:r>
              <a:rPr lang="zh-TW" altLang="en-US" b="0" i="0">
                <a:solidFill>
                  <a:srgbClr val="D1D5DB"/>
                </a:solidFill>
                <a:effectLst/>
                <a:latin typeface="Söhne"/>
              </a:rPr>
              <a:t>等工具中，常見的做法是使用代表性數據集合（</a:t>
            </a:r>
            <a:r>
              <a:rPr lang="en-US" altLang="zh-TW" b="0" i="0">
                <a:solidFill>
                  <a:srgbClr val="D1D5DB"/>
                </a:solidFill>
                <a:effectLst/>
                <a:latin typeface="Söhne"/>
              </a:rPr>
              <a:t>representative dataset</a:t>
            </a:r>
            <a:r>
              <a:rPr lang="zh-TW" altLang="en-US" b="0" i="0">
                <a:solidFill>
                  <a:srgbClr val="D1D5DB"/>
                </a:solidFill>
                <a:effectLst/>
                <a:latin typeface="Söhne"/>
              </a:rPr>
              <a:t>）來量化模型。這個數據集合包含了一些特定於應用的樣本，這些樣本可以代表模型在部署時將要處理的數據。透過這樣的代表性數據集合，可以確保量化模型在轉換過程中更好地保留其預測能力。</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68</a:t>
            </a:fld>
            <a:endParaRPr lang="zh-TW" altLang="en-US"/>
          </a:p>
        </p:txBody>
      </p:sp>
    </p:spTree>
    <p:extLst>
      <p:ext uri="{BB962C8B-B14F-4D97-AF65-F5344CB8AC3E}">
        <p14:creationId xmlns:p14="http://schemas.microsoft.com/office/powerpoint/2010/main" val="2653472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69</a:t>
            </a:fld>
            <a:endParaRPr lang="zh-TW" altLang="en-US"/>
          </a:p>
        </p:txBody>
      </p:sp>
    </p:spTree>
    <p:extLst>
      <p:ext uri="{BB962C8B-B14F-4D97-AF65-F5344CB8AC3E}">
        <p14:creationId xmlns:p14="http://schemas.microsoft.com/office/powerpoint/2010/main" val="3793071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71</a:t>
            </a:fld>
            <a:endParaRPr lang="zh-TW" altLang="en-US"/>
          </a:p>
        </p:txBody>
      </p:sp>
    </p:spTree>
    <p:extLst>
      <p:ext uri="{BB962C8B-B14F-4D97-AF65-F5344CB8AC3E}">
        <p14:creationId xmlns:p14="http://schemas.microsoft.com/office/powerpoint/2010/main" val="113959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72</a:t>
            </a:fld>
            <a:endParaRPr lang="zh-TW" altLang="en-US"/>
          </a:p>
        </p:txBody>
      </p:sp>
    </p:spTree>
    <p:extLst>
      <p:ext uri="{BB962C8B-B14F-4D97-AF65-F5344CB8AC3E}">
        <p14:creationId xmlns:p14="http://schemas.microsoft.com/office/powerpoint/2010/main" val="4215798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虛擬環境為什麼需要</a:t>
            </a:r>
            <a:endParaRPr lang="en-US" altLang="zh-TW"/>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5</a:t>
            </a:fld>
            <a:endParaRPr lang="zh-TW" altLang="en-US"/>
          </a:p>
        </p:txBody>
      </p:sp>
    </p:spTree>
    <p:extLst>
      <p:ext uri="{BB962C8B-B14F-4D97-AF65-F5344CB8AC3E}">
        <p14:creationId xmlns:p14="http://schemas.microsoft.com/office/powerpoint/2010/main" val="322221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73</a:t>
            </a:fld>
            <a:endParaRPr lang="zh-TW" altLang="en-US"/>
          </a:p>
        </p:txBody>
      </p:sp>
    </p:spTree>
    <p:extLst>
      <p:ext uri="{BB962C8B-B14F-4D97-AF65-F5344CB8AC3E}">
        <p14:creationId xmlns:p14="http://schemas.microsoft.com/office/powerpoint/2010/main" val="3105585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沒有</a:t>
            </a:r>
            <a:r>
              <a:rPr lang="en-US" altLang="zh-TW"/>
              <a:t>Accuracy </a:t>
            </a:r>
            <a:r>
              <a:rPr lang="zh-TW" altLang="en-US"/>
              <a:t>是因為我們範例使用的模型不是分類模型是回歸模型</a:t>
            </a:r>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74</a:t>
            </a:fld>
            <a:endParaRPr lang="zh-TW" altLang="en-US"/>
          </a:p>
        </p:txBody>
      </p:sp>
    </p:spTree>
    <p:extLst>
      <p:ext uri="{BB962C8B-B14F-4D97-AF65-F5344CB8AC3E}">
        <p14:creationId xmlns:p14="http://schemas.microsoft.com/office/powerpoint/2010/main" val="4012193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77</a:t>
            </a:fld>
            <a:endParaRPr lang="zh-TW" altLang="en-US"/>
          </a:p>
        </p:txBody>
      </p:sp>
    </p:spTree>
    <p:extLst>
      <p:ext uri="{BB962C8B-B14F-4D97-AF65-F5344CB8AC3E}">
        <p14:creationId xmlns:p14="http://schemas.microsoft.com/office/powerpoint/2010/main" val="2952800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78</a:t>
            </a:fld>
            <a:endParaRPr lang="zh-TW" altLang="en-US"/>
          </a:p>
        </p:txBody>
      </p:sp>
    </p:spTree>
    <p:extLst>
      <p:ext uri="{BB962C8B-B14F-4D97-AF65-F5344CB8AC3E}">
        <p14:creationId xmlns:p14="http://schemas.microsoft.com/office/powerpoint/2010/main" val="3285986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79</a:t>
            </a:fld>
            <a:endParaRPr lang="zh-TW" altLang="en-US"/>
          </a:p>
        </p:txBody>
      </p:sp>
    </p:spTree>
    <p:extLst>
      <p:ext uri="{BB962C8B-B14F-4D97-AF65-F5344CB8AC3E}">
        <p14:creationId xmlns:p14="http://schemas.microsoft.com/office/powerpoint/2010/main" val="2514077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80</a:t>
            </a:fld>
            <a:endParaRPr lang="zh-TW" altLang="en-US"/>
          </a:p>
        </p:txBody>
      </p:sp>
    </p:spTree>
    <p:extLst>
      <p:ext uri="{BB962C8B-B14F-4D97-AF65-F5344CB8AC3E}">
        <p14:creationId xmlns:p14="http://schemas.microsoft.com/office/powerpoint/2010/main" val="70979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根據</a:t>
            </a:r>
            <a:r>
              <a:rPr lang="en-US" altLang="zh-TW"/>
              <a:t>Lead 1</a:t>
            </a:r>
            <a:r>
              <a:rPr lang="zh-TW" altLang="en-US"/>
              <a:t>規則後面會再做詳細介紹</a:t>
            </a:r>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10</a:t>
            </a:fld>
            <a:endParaRPr lang="zh-TW" altLang="en-US"/>
          </a:p>
        </p:txBody>
      </p:sp>
    </p:spTree>
    <p:extLst>
      <p:ext uri="{BB962C8B-B14F-4D97-AF65-F5344CB8AC3E}">
        <p14:creationId xmlns:p14="http://schemas.microsoft.com/office/powerpoint/2010/main" val="1860481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D1D5DB"/>
                </a:solidFill>
                <a:effectLst/>
                <a:latin typeface="Söhne"/>
              </a:rPr>
              <a:t>光積體變化描技法（</a:t>
            </a:r>
            <a:r>
              <a:rPr lang="en-US" altLang="zh-TW" b="0" i="0">
                <a:solidFill>
                  <a:srgbClr val="D1D5DB"/>
                </a:solidFill>
                <a:effectLst/>
                <a:latin typeface="Söhne"/>
              </a:rPr>
              <a:t>Photoplethysmography</a:t>
            </a:r>
            <a:r>
              <a:rPr lang="zh-TW" altLang="en-US" b="0" i="0">
                <a:solidFill>
                  <a:srgbClr val="D1D5DB"/>
                </a:solidFill>
                <a:effectLst/>
                <a:latin typeface="Söhne"/>
              </a:rPr>
              <a:t>，簡稱</a:t>
            </a:r>
            <a:r>
              <a:rPr lang="en-US" altLang="zh-TW" b="0" i="0">
                <a:solidFill>
                  <a:srgbClr val="D1D5DB"/>
                </a:solidFill>
                <a:effectLst/>
                <a:latin typeface="Söhne"/>
              </a:rPr>
              <a:t>PPG</a:t>
            </a:r>
            <a:r>
              <a:rPr lang="zh-TW" altLang="en-US" b="0" i="0">
                <a:solidFill>
                  <a:srgbClr val="D1D5DB"/>
                </a:solidFill>
                <a:effectLst/>
                <a:latin typeface="Söhne"/>
              </a:rPr>
              <a:t>）是一種非侵入性的方法，用於檢測組織微血管中的血容量變化。通常用於監測心率和其他生命體徵。基本的設置包括將光線照射到皮膚中，並測量經過或反射的光的量來得到生理訊號</a:t>
            </a:r>
            <a:endParaRPr lang="en-US" altLang="zh-TW" b="0" i="0">
              <a:solidFill>
                <a:srgbClr val="D1D5DB"/>
              </a:solidFill>
              <a:effectLst/>
              <a:latin typeface="Söhne"/>
            </a:endParaRPr>
          </a:p>
          <a:p>
            <a:r>
              <a:rPr lang="zh-TW" altLang="en-US" b="0" i="0">
                <a:solidFill>
                  <a:srgbClr val="D1D5DB"/>
                </a:solidFill>
                <a:effectLst/>
                <a:latin typeface="Söhne"/>
              </a:rPr>
              <a:t>非接觸式</a:t>
            </a:r>
            <a:r>
              <a:rPr lang="en-US" altLang="zh-TW" b="0" i="0">
                <a:solidFill>
                  <a:srgbClr val="D1D5DB"/>
                </a:solidFill>
                <a:effectLst/>
                <a:latin typeface="Söhne"/>
              </a:rPr>
              <a:t>RPPG</a:t>
            </a:r>
            <a:r>
              <a:rPr lang="zh-TW" altLang="en-US" b="0" i="0">
                <a:solidFill>
                  <a:srgbClr val="D1D5DB"/>
                </a:solidFill>
                <a:effectLst/>
                <a:latin typeface="Söhne"/>
              </a:rPr>
              <a:t>實驗室得東西有興趣可以稍後來問</a:t>
            </a:r>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11</a:t>
            </a:fld>
            <a:endParaRPr lang="zh-TW" altLang="en-US"/>
          </a:p>
        </p:txBody>
      </p:sp>
    </p:spTree>
    <p:extLst>
      <p:ext uri="{BB962C8B-B14F-4D97-AF65-F5344CB8AC3E}">
        <p14:creationId xmlns:p14="http://schemas.microsoft.com/office/powerpoint/2010/main" val="4220782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AF718-654F-9B48-4938-584DF28B7B1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0860809-0BF6-D289-57AF-90F783B6E90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9BEB6A3-A396-7CC2-6015-CAB9F93637E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2FC64BF6-E089-0EC1-3E1C-67EFA7D4532A}"/>
              </a:ext>
            </a:extLst>
          </p:cNvPr>
          <p:cNvSpPr>
            <a:spLocks noGrp="1"/>
          </p:cNvSpPr>
          <p:nvPr>
            <p:ph type="sldNum" sz="quarter" idx="5"/>
          </p:nvPr>
        </p:nvSpPr>
        <p:spPr/>
        <p:txBody>
          <a:bodyPr/>
          <a:lstStyle/>
          <a:p>
            <a:pPr>
              <a:defRPr/>
            </a:pPr>
            <a:fld id="{20AF3F4F-C53F-4CBF-8EB0-EB98ADD473F3}" type="slidenum">
              <a:rPr lang="zh-TW" altLang="en-US" smtClean="0"/>
              <a:pPr>
                <a:defRPr/>
              </a:pPr>
              <a:t>16</a:t>
            </a:fld>
            <a:endParaRPr lang="zh-TW" altLang="en-US"/>
          </a:p>
        </p:txBody>
      </p:sp>
    </p:spTree>
    <p:extLst>
      <p:ext uri="{BB962C8B-B14F-4D97-AF65-F5344CB8AC3E}">
        <p14:creationId xmlns:p14="http://schemas.microsoft.com/office/powerpoint/2010/main" val="524100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a:solidFill>
                  <a:srgbClr val="3A3A3A"/>
                </a:solidFill>
                <a:effectLst/>
                <a:latin typeface="Lato" panose="020F0502020204030203" pitchFamily="34" charset="0"/>
              </a:rPr>
              <a:t>通過 </a:t>
            </a:r>
            <a:r>
              <a:rPr lang="en-US" altLang="zh-TW" b="0" i="0" err="1">
                <a:solidFill>
                  <a:srgbClr val="3A3A3A"/>
                </a:solidFill>
                <a:effectLst/>
                <a:latin typeface="Lato" panose="020F0502020204030203" pitchFamily="34" charset="0"/>
              </a:rPr>
              <a:t>TFLite</a:t>
            </a:r>
            <a:r>
              <a:rPr lang="en-US" altLang="zh-TW" b="0" i="0">
                <a:solidFill>
                  <a:srgbClr val="3A3A3A"/>
                </a:solidFill>
                <a:effectLst/>
                <a:latin typeface="Lato" panose="020F0502020204030203" pitchFamily="34" charset="0"/>
              </a:rPr>
              <a:t> </a:t>
            </a:r>
            <a:r>
              <a:rPr lang="zh-TW" altLang="en-US" b="0" i="0">
                <a:solidFill>
                  <a:srgbClr val="3A3A3A"/>
                </a:solidFill>
                <a:effectLst/>
                <a:latin typeface="Lato" panose="020F0502020204030203" pitchFamily="34" charset="0"/>
              </a:rPr>
              <a:t>生成的依賴庫體積很小 </a:t>
            </a:r>
            <a:r>
              <a:rPr lang="en-US" altLang="zh-TW" b="0" i="0">
                <a:solidFill>
                  <a:srgbClr val="3A3A3A"/>
                </a:solidFill>
                <a:effectLst/>
                <a:latin typeface="Lato" panose="020F0502020204030203" pitchFamily="34" charset="0"/>
              </a:rPr>
              <a:t>(</a:t>
            </a:r>
            <a:r>
              <a:rPr lang="zh-TW" altLang="en-US" b="0" i="0">
                <a:solidFill>
                  <a:srgbClr val="3A3A3A"/>
                </a:solidFill>
                <a:effectLst/>
                <a:latin typeface="Lato" panose="020F0502020204030203" pitchFamily="34" charset="0"/>
              </a:rPr>
              <a:t>在寸土寸金的手機儲存空間這很重要</a:t>
            </a:r>
            <a:r>
              <a:rPr lang="en-US" altLang="zh-TW" b="0" i="0">
                <a:solidFill>
                  <a:srgbClr val="3A3A3A"/>
                </a:solidFill>
                <a:effectLst/>
                <a:latin typeface="Lato" panose="020F0502020204030203" pitchFamily="34" charset="0"/>
              </a:rPr>
              <a:t>)</a:t>
            </a:r>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43</a:t>
            </a:fld>
            <a:endParaRPr lang="zh-TW" altLang="en-US"/>
          </a:p>
        </p:txBody>
      </p:sp>
    </p:spTree>
    <p:extLst>
      <p:ext uri="{BB962C8B-B14F-4D97-AF65-F5344CB8AC3E}">
        <p14:creationId xmlns:p14="http://schemas.microsoft.com/office/powerpoint/2010/main" val="113821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r>
              <a:rPr lang="zh-TW" altLang="en-US" b="0" i="0">
                <a:solidFill>
                  <a:srgbClr val="3A3A3A"/>
                </a:solidFill>
                <a:effectLst/>
                <a:latin typeface="Lato" panose="020F0502020204030203" pitchFamily="34" charset="0"/>
              </a:rPr>
              <a:t>支援手機端硬體加速</a:t>
            </a:r>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44</a:t>
            </a:fld>
            <a:endParaRPr lang="zh-TW" altLang="en-US"/>
          </a:p>
        </p:txBody>
      </p:sp>
    </p:spTree>
    <p:extLst>
      <p:ext uri="{BB962C8B-B14F-4D97-AF65-F5344CB8AC3E}">
        <p14:creationId xmlns:p14="http://schemas.microsoft.com/office/powerpoint/2010/main" val="2512443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r>
              <a:rPr lang="zh-TW" altLang="en-US" b="0" i="0">
                <a:solidFill>
                  <a:srgbClr val="3A3A3A"/>
                </a:solidFill>
                <a:effectLst/>
                <a:latin typeface="Lato" panose="020F0502020204030203" pitchFamily="34" charset="0"/>
              </a:rPr>
              <a:t>支援手機端硬體加速</a:t>
            </a:r>
          </a:p>
          <a:p>
            <a:endParaRPr lang="zh-TW" altLang="en-US"/>
          </a:p>
        </p:txBody>
      </p:sp>
      <p:sp>
        <p:nvSpPr>
          <p:cNvPr id="4" name="投影片編號版面配置區 3"/>
          <p:cNvSpPr>
            <a:spLocks noGrp="1"/>
          </p:cNvSpPr>
          <p:nvPr>
            <p:ph type="sldNum" sz="quarter" idx="5"/>
          </p:nvPr>
        </p:nvSpPr>
        <p:spPr/>
        <p:txBody>
          <a:bodyPr/>
          <a:lstStyle/>
          <a:p>
            <a:pPr>
              <a:defRPr/>
            </a:pPr>
            <a:fld id="{20AF3F4F-C53F-4CBF-8EB0-EB98ADD473F3}" type="slidenum">
              <a:rPr lang="zh-TW" altLang="en-US" smtClean="0"/>
              <a:pPr>
                <a:defRPr/>
              </a:pPr>
              <a:t>45</a:t>
            </a:fld>
            <a:endParaRPr lang="zh-TW" altLang="en-US"/>
          </a:p>
        </p:txBody>
      </p:sp>
    </p:spTree>
    <p:extLst>
      <p:ext uri="{BB962C8B-B14F-4D97-AF65-F5344CB8AC3E}">
        <p14:creationId xmlns:p14="http://schemas.microsoft.com/office/powerpoint/2010/main" val="10023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pPr>
              <a:defRPr/>
            </a:pPr>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691BB8C6-0191-46D8-9252-52E210DB5499}" type="slidenum">
              <a:rPr lang="zh-TW" altLang="en-US"/>
              <a:pPr>
                <a:defRPr/>
              </a:pPr>
              <a:t>‹#›</a:t>
            </a:fld>
            <a:endParaRPr lang="zh-TW" altLang="en-US"/>
          </a:p>
        </p:txBody>
      </p:sp>
    </p:spTree>
    <p:extLst>
      <p:ext uri="{BB962C8B-B14F-4D97-AF65-F5344CB8AC3E}">
        <p14:creationId xmlns:p14="http://schemas.microsoft.com/office/powerpoint/2010/main" val="28014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4652784C-255B-43A6-917C-F1D62DB13B01}" type="slidenum">
              <a:rPr lang="zh-TW" altLang="en-US"/>
              <a:pPr>
                <a:defRPr/>
              </a:pPr>
              <a:t>‹#›</a:t>
            </a:fld>
            <a:endParaRPr lang="zh-TW" altLang="en-US"/>
          </a:p>
        </p:txBody>
      </p:sp>
    </p:spTree>
    <p:extLst>
      <p:ext uri="{BB962C8B-B14F-4D97-AF65-F5344CB8AC3E}">
        <p14:creationId xmlns:p14="http://schemas.microsoft.com/office/powerpoint/2010/main" val="655723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E92DC0F-17D4-4998-B998-01640DD7A767}" type="slidenum">
              <a:rPr lang="zh-TW" altLang="en-US"/>
              <a:pPr>
                <a:defRPr/>
              </a:pPr>
              <a:t>‹#›</a:t>
            </a:fld>
            <a:endParaRPr lang="zh-TW" altLang="en-US"/>
          </a:p>
        </p:txBody>
      </p:sp>
    </p:spTree>
    <p:extLst>
      <p:ext uri="{BB962C8B-B14F-4D97-AF65-F5344CB8AC3E}">
        <p14:creationId xmlns:p14="http://schemas.microsoft.com/office/powerpoint/2010/main" val="2354465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11A6C668-BA7D-4078-B436-AF6EFC5E134B}" type="slidenum">
              <a:rPr lang="zh-TW" altLang="en-US"/>
              <a:pPr>
                <a:defRPr/>
              </a:pPr>
              <a:t>‹#›</a:t>
            </a:fld>
            <a:endParaRPr lang="zh-TW" altLang="en-US"/>
          </a:p>
        </p:txBody>
      </p:sp>
    </p:spTree>
    <p:extLst>
      <p:ext uri="{BB962C8B-B14F-4D97-AF65-F5344CB8AC3E}">
        <p14:creationId xmlns:p14="http://schemas.microsoft.com/office/powerpoint/2010/main" val="1034908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0FD727F9-1162-489A-BDBB-904D7471CF26}" type="slidenum">
              <a:rPr lang="zh-TW" altLang="en-US"/>
              <a:pPr>
                <a:defRPr/>
              </a:pPr>
              <a:t>‹#›</a:t>
            </a:fld>
            <a:endParaRPr lang="zh-TW" altLang="en-US"/>
          </a:p>
        </p:txBody>
      </p:sp>
    </p:spTree>
    <p:extLst>
      <p:ext uri="{BB962C8B-B14F-4D97-AF65-F5344CB8AC3E}">
        <p14:creationId xmlns:p14="http://schemas.microsoft.com/office/powerpoint/2010/main" val="3357632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4C26F731-5A10-4BE8-9DD4-57471B45C955}" type="slidenum">
              <a:rPr lang="zh-TW" altLang="en-US"/>
              <a:pPr>
                <a:defRPr/>
              </a:pPr>
              <a:t>‹#›</a:t>
            </a:fld>
            <a:endParaRPr lang="zh-TW" altLang="en-US"/>
          </a:p>
        </p:txBody>
      </p:sp>
    </p:spTree>
    <p:extLst>
      <p:ext uri="{BB962C8B-B14F-4D97-AF65-F5344CB8AC3E}">
        <p14:creationId xmlns:p14="http://schemas.microsoft.com/office/powerpoint/2010/main" val="30961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日期版面配置區 2"/>
          <p:cNvSpPr>
            <a:spLocks noGrp="1"/>
          </p:cNvSpPr>
          <p:nvPr>
            <p:ph type="dt" sz="half" idx="10"/>
          </p:nvPr>
        </p:nvSpPr>
        <p:spPr>
          <a:xfrm>
            <a:off x="457200" y="6245225"/>
            <a:ext cx="2133600" cy="476250"/>
          </a:xfrm>
        </p:spPr>
        <p:txBody>
          <a:bodyPr/>
          <a:lstStyle>
            <a:lvl1pPr>
              <a:defRPr/>
            </a:lvl1pPr>
          </a:lstStyle>
          <a:p>
            <a:pPr>
              <a:defRPr/>
            </a:pPr>
            <a:endParaRPr lang="zh-TW" altLang="en-US"/>
          </a:p>
        </p:txBody>
      </p:sp>
      <p:sp>
        <p:nvSpPr>
          <p:cNvPr id="4" name="頁尾版面配置區 3"/>
          <p:cNvSpPr>
            <a:spLocks noGrp="1"/>
          </p:cNvSpPr>
          <p:nvPr>
            <p:ph type="ftr" sz="quarter" idx="11"/>
          </p:nvPr>
        </p:nvSpPr>
        <p:spPr>
          <a:xfrm>
            <a:off x="3124200" y="6245225"/>
            <a:ext cx="2895600" cy="476250"/>
          </a:xfrm>
        </p:spPr>
        <p:txBody>
          <a:bodyPr/>
          <a:lstStyle>
            <a:lvl1pPr>
              <a:defRPr/>
            </a:lvl1pPr>
          </a:lstStyle>
          <a:p>
            <a:pPr>
              <a:defRPr/>
            </a:pPr>
            <a:endParaRPr lang="zh-TW" altLang="en-US"/>
          </a:p>
        </p:txBody>
      </p:sp>
      <p:sp>
        <p:nvSpPr>
          <p:cNvPr id="5" name="投影片編號版面配置區 4"/>
          <p:cNvSpPr>
            <a:spLocks noGrp="1"/>
          </p:cNvSpPr>
          <p:nvPr>
            <p:ph type="sldNum" sz="quarter" idx="12"/>
          </p:nvPr>
        </p:nvSpPr>
        <p:spPr>
          <a:xfrm>
            <a:off x="6553200" y="6245225"/>
            <a:ext cx="2133600" cy="476250"/>
          </a:xfrm>
        </p:spPr>
        <p:txBody>
          <a:bodyPr/>
          <a:lstStyle>
            <a:lvl1pPr>
              <a:defRPr smtClean="0"/>
            </a:lvl1pPr>
          </a:lstStyle>
          <a:p>
            <a:pPr>
              <a:defRPr/>
            </a:pPr>
            <a:fld id="{0ECAF6DA-3527-444B-932C-77ADBB265782}" type="slidenum">
              <a:rPr lang="zh-TW" altLang="en-US"/>
              <a:pPr>
                <a:defRPr/>
              </a:pPr>
              <a:t>‹#›</a:t>
            </a:fld>
            <a:endParaRPr lang="zh-TW" altLang="en-US"/>
          </a:p>
        </p:txBody>
      </p:sp>
    </p:spTree>
    <p:extLst>
      <p:ext uri="{BB962C8B-B14F-4D97-AF65-F5344CB8AC3E}">
        <p14:creationId xmlns:p14="http://schemas.microsoft.com/office/powerpoint/2010/main" val="24719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文字方塊 3"/>
          <p:cNvSpPr txBox="1">
            <a:spLocks noChangeArrowheads="1"/>
          </p:cNvSpPr>
          <p:nvPr userDrawn="1"/>
        </p:nvSpPr>
        <p:spPr bwMode="auto">
          <a:xfrm>
            <a:off x="7812088" y="136525"/>
            <a:ext cx="13319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a:defRPr/>
            </a:pPr>
            <a:r>
              <a:rPr lang="zh-TW" altLang="en-US"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名字</a:t>
            </a:r>
            <a:r>
              <a:rPr lang="en-US" altLang="zh-TW"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p>
          <a:p>
            <a:pPr algn="ctr">
              <a:defRPr/>
            </a:pPr>
            <a:r>
              <a:rPr lang="zh-TW" altLang="en-US"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名字</a:t>
            </a:r>
            <a:r>
              <a:rPr lang="en-US" altLang="zh-TW"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a:t>
            </a:r>
          </a:p>
          <a:p>
            <a:pPr algn="ctr" eaLnBrk="1" hangingPunct="1">
              <a:defRPr/>
            </a:pPr>
            <a:r>
              <a:rPr lang="en-US" altLang="zh-TW"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2018/10/22</a:t>
            </a:r>
            <a:endParaRPr lang="zh-TW" altLang="en-US" sz="16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標題 1"/>
          <p:cNvSpPr txBox="1">
            <a:spLocks noChangeArrowheads="1"/>
          </p:cNvSpPr>
          <p:nvPr userDrawn="1"/>
        </p:nvSpPr>
        <p:spPr bwMode="auto">
          <a:xfrm>
            <a:off x="539750" y="1651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a:r>
              <a:rPr lang="en-US" altLang="zh-TW" sz="3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XX</a:t>
            </a:r>
            <a:r>
              <a:rPr lang="zh-TW" altLang="en-US" sz="36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部進度報告</a:t>
            </a:r>
          </a:p>
        </p:txBody>
      </p:sp>
      <p:sp>
        <p:nvSpPr>
          <p:cNvPr id="4" name="文字方塊 6"/>
          <p:cNvSpPr txBox="1">
            <a:spLocks noChangeArrowheads="1"/>
          </p:cNvSpPr>
          <p:nvPr userDrawn="1"/>
        </p:nvSpPr>
        <p:spPr bwMode="auto">
          <a:xfrm>
            <a:off x="1042988" y="1557338"/>
            <a:ext cx="756126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a:solidFill>
                  <a:schemeClr val="tx1"/>
                </a:solidFill>
                <a:latin typeface="Arial" panose="020B0604020202020204" pitchFamily="34" charset="0"/>
                <a:ea typeface="新細明體" panose="02020500000000000000" pitchFamily="18" charset="-120"/>
              </a:defRPr>
            </a:lvl1pPr>
            <a:lvl2pPr marL="539750" indent="-179388">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just">
              <a:buFont typeface="Wingdings" panose="05000000000000000000" pitchFamily="2" charset="2"/>
              <a:buChar char="l"/>
              <a:defRPr/>
            </a:pPr>
            <a:r>
              <a:rPr lang="zh-TW" altLang="en-US" sz="28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當週進度</a:t>
            </a:r>
            <a:endParaRPr lang="en-US" altLang="zh-TW" sz="28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lvl="1" algn="just">
              <a:buFont typeface="Arial" panose="020B0604020202020204" pitchFamily="34" charset="0"/>
              <a:buChar char="•"/>
              <a:defRPr/>
            </a:pPr>
            <a:r>
              <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進度</a:t>
            </a:r>
            <a:r>
              <a:rPr lang="en-US" altLang="zh-TW"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lvl="1" algn="just">
              <a:buFont typeface="Arial" panose="020B0604020202020204" pitchFamily="34" charset="0"/>
              <a:buChar char="•"/>
              <a:defRPr/>
            </a:pPr>
            <a:r>
              <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進度</a:t>
            </a:r>
            <a:r>
              <a:rPr lang="en-US" altLang="zh-TW"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a:t>
            </a:r>
          </a:p>
          <a:p>
            <a:pPr algn="just">
              <a:buFont typeface="Arial" panose="020B0604020202020204" pitchFamily="34" charset="0"/>
              <a:buChar char="•"/>
              <a:defRPr/>
            </a:pPr>
            <a:endParaRPr lang="en-US" altLang="zh-TW" sz="28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buFont typeface="Wingdings" panose="05000000000000000000" pitchFamily="2" charset="2"/>
              <a:buChar char="l"/>
              <a:defRPr/>
            </a:pPr>
            <a:r>
              <a:rPr lang="zh-TW" altLang="en-US" sz="28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預期進度</a:t>
            </a:r>
            <a:endParaRPr lang="en-US" altLang="zh-TW" sz="28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lvl="1" algn="just">
              <a:buFont typeface="Arial" panose="020B0604020202020204" pitchFamily="34" charset="0"/>
              <a:buChar char="•"/>
              <a:defRPr/>
            </a:pPr>
            <a:r>
              <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進度</a:t>
            </a:r>
            <a:r>
              <a:rPr lang="en-US" altLang="zh-TW"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lvl="1" algn="just">
              <a:buFont typeface="Arial" panose="020B0604020202020204" pitchFamily="34" charset="0"/>
              <a:buChar char="•"/>
              <a:defRPr/>
            </a:pPr>
            <a:r>
              <a:rPr lang="zh-TW" altLang="en-US"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進度</a:t>
            </a:r>
            <a:r>
              <a:rPr lang="en-US" altLang="zh-TW" sz="24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2</a:t>
            </a:r>
          </a:p>
          <a:p>
            <a:pPr>
              <a:buFont typeface="Wingdings" panose="05000000000000000000" pitchFamily="2" charset="2"/>
              <a:buChar char="l"/>
              <a:defRPr/>
            </a:pPr>
            <a:endParaRPr lang="en-US" altLang="zh-TW">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3270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7EE07C3C-705D-45A6-9569-52711DBA2AB8}" type="slidenum">
              <a:rPr lang="zh-TW" altLang="en-US"/>
              <a:pPr>
                <a:defRPr/>
              </a:pPr>
              <a:t>‹#›</a:t>
            </a:fld>
            <a:endParaRPr lang="zh-TW" altLang="en-US"/>
          </a:p>
        </p:txBody>
      </p:sp>
    </p:spTree>
    <p:extLst>
      <p:ext uri="{BB962C8B-B14F-4D97-AF65-F5344CB8AC3E}">
        <p14:creationId xmlns:p14="http://schemas.microsoft.com/office/powerpoint/2010/main" val="97940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標題及物件" type="obj" preserve="1">
  <p:cSld name="3_標題及物件">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1476376" y="115888"/>
            <a:ext cx="7210425"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zh-TW" altLang="en-US"/>
              <a:t>按一下以編輯母片標題樣式</a:t>
            </a:r>
            <a:endParaRPr/>
          </a:p>
        </p:txBody>
      </p:sp>
      <p:sp>
        <p:nvSpPr>
          <p:cNvPr id="114" name="Google Shape;114;p1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Autofit/>
          </a:bodyPr>
          <a:lstStyle>
            <a:lvl1pPr marL="342900" lvl="0" indent="-257175" algn="just">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pPr lvl="0"/>
            <a:r>
              <a:rPr lang="zh-TW" altLang="en-US"/>
              <a:t>編輯母片文字樣式</a:t>
            </a:r>
          </a:p>
        </p:txBody>
      </p:sp>
      <p:sp>
        <p:nvSpPr>
          <p:cNvPr id="115" name="Google Shape;115;p1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900" b="0" i="0" u="none" strike="noStrike" kern="1200" cap="none" spc="0" normalizeH="0" baseline="0" noProof="0">
              <a:ln>
                <a:noFill/>
              </a:ln>
              <a:solidFill>
                <a:srgbClr val="888888"/>
              </a:solidFill>
              <a:effectLst/>
              <a:uLnTx/>
              <a:uFillTx/>
              <a:latin typeface="Arial"/>
              <a:cs typeface="Arial"/>
              <a:sym typeface="Arial"/>
            </a:endParaRPr>
          </a:p>
        </p:txBody>
      </p:sp>
      <p:sp>
        <p:nvSpPr>
          <p:cNvPr id="116" name="Google Shape;116;p1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Tx/>
              <a:buSzPts val="1400"/>
              <a:buFontTx/>
              <a:buNone/>
              <a:tabLst/>
              <a:defRPr/>
            </a:pPr>
            <a:endParaRPr kumimoji="0" sz="900" b="0" i="0" u="none" strike="noStrike" kern="1200" cap="none" spc="0" normalizeH="0" baseline="0" noProof="0">
              <a:ln>
                <a:noFill/>
              </a:ln>
              <a:solidFill>
                <a:srgbClr val="888888"/>
              </a:solidFill>
              <a:effectLst/>
              <a:uLnTx/>
              <a:uFillTx/>
              <a:latin typeface="Arial"/>
              <a:cs typeface="Arial"/>
              <a:sym typeface="Arial"/>
            </a:endParaRPr>
          </a:p>
        </p:txBody>
      </p:sp>
      <p:sp>
        <p:nvSpPr>
          <p:cNvPr id="117" name="Google Shape;117;p13"/>
          <p:cNvSpPr txBox="1">
            <a:spLocks noGrp="1"/>
          </p:cNvSpPr>
          <p:nvPr>
            <p:ph type="sldNum" idx="12"/>
          </p:nvPr>
        </p:nvSpPr>
        <p:spPr>
          <a:xfrm>
            <a:off x="6553200" y="6356352"/>
            <a:ext cx="2122488"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900">
                <a:solidFill>
                  <a:srgbClr val="898989"/>
                </a:solidFill>
                <a:latin typeface="Arial"/>
                <a:ea typeface="Arial"/>
                <a:cs typeface="Arial"/>
                <a:sym typeface="Arial"/>
              </a:defRPr>
            </a:lvl1pPr>
            <a:lvl2pPr marL="0" marR="0" lvl="1" indent="0" algn="r">
              <a:spcBef>
                <a:spcPts val="0"/>
              </a:spcBef>
              <a:spcAft>
                <a:spcPts val="0"/>
              </a:spcAft>
              <a:buNone/>
              <a:defRPr sz="900">
                <a:solidFill>
                  <a:srgbClr val="898989"/>
                </a:solidFill>
                <a:latin typeface="Arial"/>
                <a:ea typeface="Arial"/>
                <a:cs typeface="Arial"/>
                <a:sym typeface="Arial"/>
              </a:defRPr>
            </a:lvl2pPr>
            <a:lvl3pPr marL="0" marR="0" lvl="2" indent="0" algn="r">
              <a:spcBef>
                <a:spcPts val="0"/>
              </a:spcBef>
              <a:spcAft>
                <a:spcPts val="0"/>
              </a:spcAft>
              <a:buNone/>
              <a:defRPr sz="900">
                <a:solidFill>
                  <a:srgbClr val="898989"/>
                </a:solidFill>
                <a:latin typeface="Arial"/>
                <a:ea typeface="Arial"/>
                <a:cs typeface="Arial"/>
                <a:sym typeface="Arial"/>
              </a:defRPr>
            </a:lvl3pPr>
            <a:lvl4pPr marL="0" marR="0" lvl="3" indent="0" algn="r">
              <a:spcBef>
                <a:spcPts val="0"/>
              </a:spcBef>
              <a:spcAft>
                <a:spcPts val="0"/>
              </a:spcAft>
              <a:buNone/>
              <a:defRPr sz="900">
                <a:solidFill>
                  <a:srgbClr val="898989"/>
                </a:solidFill>
                <a:latin typeface="Arial"/>
                <a:ea typeface="Arial"/>
                <a:cs typeface="Arial"/>
                <a:sym typeface="Arial"/>
              </a:defRPr>
            </a:lvl4pPr>
            <a:lvl5pPr marL="0" marR="0" lvl="4" indent="0" algn="r">
              <a:spcBef>
                <a:spcPts val="0"/>
              </a:spcBef>
              <a:spcAft>
                <a:spcPts val="0"/>
              </a:spcAft>
              <a:buNone/>
              <a:defRPr sz="900">
                <a:solidFill>
                  <a:srgbClr val="898989"/>
                </a:solidFill>
                <a:latin typeface="Arial"/>
                <a:ea typeface="Arial"/>
                <a:cs typeface="Arial"/>
                <a:sym typeface="Arial"/>
              </a:defRPr>
            </a:lvl5pPr>
            <a:lvl6pPr marL="0" marR="0" lvl="5" indent="0" algn="r">
              <a:spcBef>
                <a:spcPts val="0"/>
              </a:spcBef>
              <a:spcAft>
                <a:spcPts val="0"/>
              </a:spcAft>
              <a:buNone/>
              <a:defRPr sz="900">
                <a:solidFill>
                  <a:srgbClr val="898989"/>
                </a:solidFill>
                <a:latin typeface="Arial"/>
                <a:ea typeface="Arial"/>
                <a:cs typeface="Arial"/>
                <a:sym typeface="Arial"/>
              </a:defRPr>
            </a:lvl6pPr>
            <a:lvl7pPr marL="0" marR="0" lvl="6" indent="0" algn="r">
              <a:spcBef>
                <a:spcPts val="0"/>
              </a:spcBef>
              <a:spcAft>
                <a:spcPts val="0"/>
              </a:spcAft>
              <a:buNone/>
              <a:defRPr sz="900">
                <a:solidFill>
                  <a:srgbClr val="898989"/>
                </a:solidFill>
                <a:latin typeface="Arial"/>
                <a:ea typeface="Arial"/>
                <a:cs typeface="Arial"/>
                <a:sym typeface="Arial"/>
              </a:defRPr>
            </a:lvl7pPr>
            <a:lvl8pPr marL="0" marR="0" lvl="7" indent="0" algn="r">
              <a:spcBef>
                <a:spcPts val="0"/>
              </a:spcBef>
              <a:spcAft>
                <a:spcPts val="0"/>
              </a:spcAft>
              <a:buNone/>
              <a:defRPr sz="900">
                <a:solidFill>
                  <a:srgbClr val="898989"/>
                </a:solidFill>
                <a:latin typeface="Arial"/>
                <a:ea typeface="Arial"/>
                <a:cs typeface="Arial"/>
                <a:sym typeface="Arial"/>
              </a:defRPr>
            </a:lvl8pPr>
            <a:lvl9pPr marL="0" marR="0" lvl="8" indent="0" algn="r">
              <a:spcBef>
                <a:spcPts val="0"/>
              </a:spcBef>
              <a:spcAft>
                <a:spcPts val="0"/>
              </a:spcAft>
              <a:buNone/>
              <a:defRPr sz="900">
                <a:solidFill>
                  <a:srgbClr val="898989"/>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Tree>
    <p:extLst>
      <p:ext uri="{BB962C8B-B14F-4D97-AF65-F5344CB8AC3E}">
        <p14:creationId xmlns:p14="http://schemas.microsoft.com/office/powerpoint/2010/main" val="283270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bg>
      <p:bgPr>
        <a:solidFill>
          <a:schemeClr val="bg1">
            <a:alpha val="94901"/>
          </a:schemeClr>
        </a:solidFill>
        <a:effectLst/>
      </p:bgPr>
    </p:bg>
    <p:spTree>
      <p:nvGrpSpPr>
        <p:cNvPr id="1" name=""/>
        <p:cNvGrpSpPr/>
        <p:nvPr/>
      </p:nvGrpSpPr>
      <p:grpSpPr>
        <a:xfrm>
          <a:off x="0" y="0"/>
          <a:ext cx="0" cy="0"/>
          <a:chOff x="0" y="0"/>
          <a:chExt cx="0" cy="0"/>
        </a:xfrm>
      </p:grpSpPr>
      <p:sp>
        <p:nvSpPr>
          <p:cNvPr id="2" name="文字方塊 1"/>
          <p:cNvSpPr txBox="1"/>
          <p:nvPr userDrawn="1"/>
        </p:nvSpPr>
        <p:spPr>
          <a:xfrm>
            <a:off x="0" y="6524625"/>
            <a:ext cx="9144000" cy="360363"/>
          </a:xfrm>
          <a:prstGeom prst="rect">
            <a:avLst/>
          </a:prstGeom>
          <a:solidFill>
            <a:schemeClr val="tx1">
              <a:lumMod val="65000"/>
              <a:lumOff val="35000"/>
              <a:alpha val="70000"/>
            </a:schemeClr>
          </a:solidFill>
          <a:ln>
            <a:solidFill>
              <a:schemeClr val="bg1">
                <a:lumMod val="50000"/>
              </a:schemeClr>
            </a:solidFill>
          </a:ln>
        </p:spPr>
        <p:txBody>
          <a:bodyPr>
            <a:spAutoFit/>
          </a:bodyPr>
          <a:lstStyle/>
          <a:p>
            <a:pPr>
              <a:defRPr/>
            </a:pPr>
            <a:endParaRPr lang="zh-TW" altLang="en-US"/>
          </a:p>
        </p:txBody>
      </p:sp>
      <p:cxnSp>
        <p:nvCxnSpPr>
          <p:cNvPr id="3" name="直線接點 2"/>
          <p:cNvCxnSpPr/>
          <p:nvPr userDrawn="1"/>
        </p:nvCxnSpPr>
        <p:spPr>
          <a:xfrm>
            <a:off x="1692275" y="1125538"/>
            <a:ext cx="6119813" cy="0"/>
          </a:xfrm>
          <a:prstGeom prst="line">
            <a:avLst/>
          </a:prstGeom>
          <a:ln w="31750"/>
        </p:spPr>
        <p:style>
          <a:lnRef idx="1">
            <a:schemeClr val="accent2"/>
          </a:lnRef>
          <a:fillRef idx="0">
            <a:schemeClr val="accent2"/>
          </a:fillRef>
          <a:effectRef idx="0">
            <a:schemeClr val="accent2"/>
          </a:effectRef>
          <a:fontRef idx="minor">
            <a:schemeClr val="tx1"/>
          </a:fontRef>
        </p:style>
      </p:cxnSp>
      <p:pic>
        <p:nvPicPr>
          <p:cNvPr id="4" name="Picture 2" descr="ãntustãçåçæå°çµæ"/>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524625"/>
            <a:ext cx="1822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7667625" y="6524625"/>
            <a:ext cx="1476375" cy="339725"/>
          </a:xfrm>
          <a:prstGeom prst="rect">
            <a:avLst/>
          </a:prstGeom>
          <a:noFill/>
        </p:spPr>
        <p:txBody>
          <a:bodyPr>
            <a:spAutoFit/>
          </a:bodyPr>
          <a:lstStyle/>
          <a:p>
            <a:pPr algn="ctr">
              <a:defRPr/>
            </a:pPr>
            <a:r>
              <a:rPr lang="en-US" altLang="zh-TW" sz="1600" b="1" i="1">
                <a:ln w="0"/>
                <a:effectLst>
                  <a:outerShdw blurRad="38100" dist="38100" dir="2700000" algn="tl">
                    <a:srgbClr val="000000">
                      <a:alpha val="43137"/>
                    </a:srgbClr>
                  </a:outerShdw>
                </a:effectLst>
              </a:rPr>
              <a:t>© BEST Lab.</a:t>
            </a:r>
            <a:endParaRPr lang="zh-TW" altLang="en-US" sz="1600" b="1" i="1">
              <a:ln w="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646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62F18A16-9DF4-4720-8AA0-71DF26A83BDA}" type="slidenum">
              <a:rPr lang="zh-TW" altLang="en-US"/>
              <a:pPr>
                <a:defRPr/>
              </a:pPr>
              <a:t>‹#›</a:t>
            </a:fld>
            <a:endParaRPr lang="zh-TW" altLang="en-US"/>
          </a:p>
        </p:txBody>
      </p:sp>
    </p:spTree>
    <p:extLst>
      <p:ext uri="{BB962C8B-B14F-4D97-AF65-F5344CB8AC3E}">
        <p14:creationId xmlns:p14="http://schemas.microsoft.com/office/powerpoint/2010/main" val="353294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BCCA4CEA-2581-4ABC-82BD-F5D0D8E7E2BD}" type="slidenum">
              <a:rPr lang="zh-TW" altLang="en-US"/>
              <a:pPr>
                <a:defRPr/>
              </a:pPr>
              <a:t>‹#›</a:t>
            </a:fld>
            <a:endParaRPr lang="zh-TW" altLang="en-US"/>
          </a:p>
        </p:txBody>
      </p:sp>
    </p:spTree>
    <p:extLst>
      <p:ext uri="{BB962C8B-B14F-4D97-AF65-F5344CB8AC3E}">
        <p14:creationId xmlns:p14="http://schemas.microsoft.com/office/powerpoint/2010/main" val="45217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E8C8EEBF-4829-4428-97DF-C99ABF3FE429}" type="slidenum">
              <a:rPr lang="zh-TW" altLang="en-US"/>
              <a:pPr>
                <a:defRPr/>
              </a:pPr>
              <a:t>‹#›</a:t>
            </a:fld>
            <a:endParaRPr lang="zh-TW" altLang="en-US"/>
          </a:p>
        </p:txBody>
      </p:sp>
    </p:spTree>
    <p:extLst>
      <p:ext uri="{BB962C8B-B14F-4D97-AF65-F5344CB8AC3E}">
        <p14:creationId xmlns:p14="http://schemas.microsoft.com/office/powerpoint/2010/main" val="176692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70C3E1F0-132D-473E-985E-BC3E343BB043}" type="slidenum">
              <a:rPr lang="zh-TW" altLang="en-US"/>
              <a:pPr>
                <a:defRPr/>
              </a:pPr>
              <a:t>‹#›</a:t>
            </a:fld>
            <a:endParaRPr lang="zh-TW" altLang="en-US"/>
          </a:p>
        </p:txBody>
      </p:sp>
    </p:spTree>
    <p:extLst>
      <p:ext uri="{BB962C8B-B14F-4D97-AF65-F5344CB8AC3E}">
        <p14:creationId xmlns:p14="http://schemas.microsoft.com/office/powerpoint/2010/main" val="3664084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1476375" y="1158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ea typeface="新細明體" charset="-120"/>
              </a:defRPr>
            </a:lvl1pPr>
          </a:lstStyle>
          <a:p>
            <a:pPr>
              <a:defRPr/>
            </a:pPr>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新細明體" charset="-120"/>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224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257F0FC3-1716-463D-8658-A6316D6AFBC7}" type="slidenum">
              <a:rPr lang="zh-TW" altLang="en-US"/>
              <a:pPr>
                <a:defRPr/>
              </a:pPr>
              <a:t>‹#›</a:t>
            </a:fld>
            <a:endParaRPr lang="zh-TW" altLang="en-US"/>
          </a:p>
        </p:txBody>
      </p:sp>
      <p:pic>
        <p:nvPicPr>
          <p:cNvPr id="1031" name="圖片 10" descr="Microsystem_Mark1.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115888"/>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圖片 10" descr="mark3.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51725" y="5308600"/>
            <a:ext cx="165735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3" r:id="rId1"/>
    <p:sldLayoutId id="2147484404" r:id="rId2"/>
    <p:sldLayoutId id="2147484394" r:id="rId3"/>
    <p:sldLayoutId id="2147484407" r:id="rId4"/>
    <p:sldLayoutId id="2147484405"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6" r:id="rId15"/>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cinnamonaitaiwan.medium.com/%E6%B7%B1%E5%BA%A6%E5%AD%B8%E7%BF%92-cnn%E5%8E%9F%E7%90%86-keras%E5%AF%A6%E7%8F%BE-432fd9ea4935" TargetMode="Externa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blog.csdn.net/w_x_yhao/article/details/123050474" TargetMode="External"/><Relationship Id="rId2" Type="http://schemas.openxmlformats.org/officeDocument/2006/relationships/hyperlink" Target="https://blog.csdn.net/qq_41573860/article/details/116767639"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maxlist.xyz/2022/09/12/confusion-matrix/" TargetMode="External"/><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ithelp.ithome.com.tw/m/articles/10203371"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ithelp.ithome.com.tw/m/articles/10203371"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enkangwei.github.io/2020/11/13/DL-DropOu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ithelp.ithome.com.tw/m/articles/10272501"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2872-C059-411B-B551-BA4BD55755FD}"/>
              </a:ext>
            </a:extLst>
          </p:cNvPr>
          <p:cNvSpPr>
            <a:spLocks noGrp="1"/>
          </p:cNvSpPr>
          <p:nvPr>
            <p:ph type="ctrTitle"/>
          </p:nvPr>
        </p:nvSpPr>
        <p:spPr/>
        <p:txBody>
          <a:bodyPr/>
          <a:lstStyle/>
          <a:p>
            <a:r>
              <a:rPr lang="zh-TW" altLang="en-US">
                <a:latin typeface="Times New Roman" panose="02020603050405020304" pitchFamily="18" charset="0"/>
                <a:ea typeface="標楷體" panose="03000509000000000000" pitchFamily="65" charset="-120"/>
              </a:rPr>
              <a:t>生醫量測系統設計</a:t>
            </a:r>
            <a:br>
              <a:rPr lang="en-US" altLang="zh-TW">
                <a:latin typeface="Times New Roman" panose="02020603050405020304" pitchFamily="18" charset="0"/>
                <a:ea typeface="標楷體" panose="03000509000000000000" pitchFamily="65" charset="-120"/>
              </a:rPr>
            </a:br>
            <a:r>
              <a:rPr lang="en-US" altLang="zh-TW" sz="2800">
                <a:latin typeface="Times New Roman" panose="02020603050405020304" pitchFamily="18" charset="0"/>
                <a:ea typeface="標楷體" panose="03000509000000000000" pitchFamily="65" charset="-120"/>
              </a:rPr>
              <a:t>Design of Biomedical Measurement Systems</a:t>
            </a:r>
            <a:endParaRPr lang="zh-TW" altLang="en-US">
              <a:latin typeface="Times New Roman" panose="02020603050405020304" pitchFamily="18" charset="0"/>
              <a:ea typeface="標楷體" panose="03000509000000000000" pitchFamily="65" charset="-120"/>
            </a:endParaRPr>
          </a:p>
        </p:txBody>
      </p:sp>
      <p:sp>
        <p:nvSpPr>
          <p:cNvPr id="3" name="副標題 2">
            <a:extLst>
              <a:ext uri="{FF2B5EF4-FFF2-40B4-BE49-F238E27FC236}">
                <a16:creationId xmlns:a16="http://schemas.microsoft.com/office/drawing/2014/main" id="{92BBA1B3-5E58-4B93-913C-4795EE4DAC3A}"/>
              </a:ext>
            </a:extLst>
          </p:cNvPr>
          <p:cNvSpPr>
            <a:spLocks noGrp="1"/>
          </p:cNvSpPr>
          <p:nvPr>
            <p:ph type="subTitle" idx="1"/>
          </p:nvPr>
        </p:nvSpPr>
        <p:spPr/>
        <p:txBody>
          <a:bodyPr/>
          <a:lstStyle/>
          <a:p>
            <a:r>
              <a:rPr lang="en-US" altLang="zh-TW">
                <a:solidFill>
                  <a:schemeClr val="tx1"/>
                </a:solidFill>
              </a:rPr>
              <a:t>LAB 1 </a:t>
            </a:r>
          </a:p>
          <a:p>
            <a:r>
              <a:rPr lang="en-US" altLang="zh-TW">
                <a:solidFill>
                  <a:schemeClr val="tx1"/>
                </a:solidFill>
              </a:rPr>
              <a:t>ECG&amp;PPG signal extract</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95E8B11-8F34-4C6B-B0B9-BBF5784A2BE8}"/>
              </a:ext>
            </a:extLst>
          </p:cNvPr>
          <p:cNvSpPr>
            <a:spLocks noGrp="1"/>
          </p:cNvSpPr>
          <p:nvPr>
            <p:ph type="sldNum" sz="quarter" idx="12"/>
          </p:nvPr>
        </p:nvSpPr>
        <p:spPr/>
        <p:txBody>
          <a:bodyPr/>
          <a:lstStyle/>
          <a:p>
            <a:pPr>
              <a:defRPr/>
            </a:pPr>
            <a:fld id="{691BB8C6-0191-46D8-9252-52E210DB5499}" type="slidenum">
              <a:rPr lang="zh-TW" altLang="en-US" smtClean="0"/>
              <a:pPr>
                <a:defRPr/>
              </a:pPr>
              <a:t>1</a:t>
            </a:fld>
            <a:endParaRPr lang="zh-TW" altLang="en-US"/>
          </a:p>
        </p:txBody>
      </p:sp>
    </p:spTree>
    <p:extLst>
      <p:ext uri="{BB962C8B-B14F-4D97-AF65-F5344CB8AC3E}">
        <p14:creationId xmlns:p14="http://schemas.microsoft.com/office/powerpoint/2010/main" val="1403955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923A92-8F4A-497D-8B2F-B29FF4BAEB6B}"/>
              </a:ext>
            </a:extLst>
          </p:cNvPr>
          <p:cNvSpPr>
            <a:spLocks noGrp="1"/>
          </p:cNvSpPr>
          <p:nvPr>
            <p:ph type="title"/>
          </p:nvPr>
        </p:nvSpPr>
        <p:spPr/>
        <p:txBody>
          <a:bodyPr/>
          <a:lstStyle/>
          <a:p>
            <a:r>
              <a:rPr lang="en-US" altLang="zh-TW" sz="4400">
                <a:solidFill>
                  <a:schemeClr val="dk1"/>
                </a:solidFill>
                <a:latin typeface="Times New Roman" panose="02020603050405020304" pitchFamily="18" charset="0"/>
                <a:cs typeface="Times New Roman" panose="02020603050405020304" pitchFamily="18" charset="0"/>
              </a:rPr>
              <a:t>Electrocardiography</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668C227D-E175-4BA5-B531-1EE406A7B50B}"/>
              </a:ext>
            </a:extLst>
          </p:cNvPr>
          <p:cNvSpPr>
            <a:spLocks noGrp="1"/>
          </p:cNvSpPr>
          <p:nvPr>
            <p:ph type="body" idx="1"/>
          </p:nvPr>
        </p:nvSpPr>
        <p:spPr/>
        <p:txBody>
          <a:bodyPr/>
          <a:lstStyle/>
          <a:p>
            <a:r>
              <a:rPr lang="en-US" altLang="zh-TW">
                <a:latin typeface="Times New Roman" panose="02020603050405020304" pitchFamily="18" charset="0"/>
                <a:cs typeface="Times New Roman" panose="02020603050405020304" pitchFamily="18" charset="0"/>
              </a:rPr>
              <a:t>Electrocardiography(ECG) is a graph of heart electrical signals. In this project, we will use lead 1. </a:t>
            </a:r>
          </a:p>
          <a:p>
            <a:r>
              <a:rPr lang="en-US" altLang="zh-TW">
                <a:latin typeface="Times New Roman" panose="02020603050405020304" pitchFamily="18" charset="0"/>
                <a:cs typeface="Times New Roman" panose="02020603050405020304" pitchFamily="18" charset="0"/>
              </a:rPr>
              <a:t>You can get lead 1 ECG by placing electrodes on the left arm, right arm, and left foot. </a:t>
            </a: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A5CA2C7-0E4D-4D5E-978A-E09BABF5830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AAC3360E-6094-40CD-AFA4-58B6687D5BD5}"/>
              </a:ext>
            </a:extLst>
          </p:cNvPr>
          <p:cNvPicPr>
            <a:picLocks noChangeAspect="1"/>
          </p:cNvPicPr>
          <p:nvPr/>
        </p:nvPicPr>
        <p:blipFill>
          <a:blip r:embed="rId3"/>
          <a:stretch>
            <a:fillRect/>
          </a:stretch>
        </p:blipFill>
        <p:spPr>
          <a:xfrm>
            <a:off x="2825710" y="4387371"/>
            <a:ext cx="4511755" cy="1853887"/>
          </a:xfrm>
          <a:prstGeom prst="rect">
            <a:avLst/>
          </a:prstGeom>
        </p:spPr>
      </p:pic>
    </p:spTree>
    <p:extLst>
      <p:ext uri="{BB962C8B-B14F-4D97-AF65-F5344CB8AC3E}">
        <p14:creationId xmlns:p14="http://schemas.microsoft.com/office/powerpoint/2010/main" val="192879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707988-B137-42C8-B44E-D88EE8D0425F}"/>
              </a:ext>
            </a:extLst>
          </p:cNvPr>
          <p:cNvSpPr>
            <a:spLocks noGrp="1"/>
          </p:cNvSpPr>
          <p:nvPr>
            <p:ph type="title"/>
          </p:nvPr>
        </p:nvSpPr>
        <p:spPr/>
        <p:txBody>
          <a:bodyPr/>
          <a:lstStyle/>
          <a:p>
            <a:r>
              <a:rPr lang="en-US" altLang="zh-TW" sz="4400">
                <a:solidFill>
                  <a:schemeClr val="dk1"/>
                </a:solidFill>
                <a:latin typeface="Times New Roman" panose="02020603050405020304" pitchFamily="18" charset="0"/>
                <a:cs typeface="Times New Roman" panose="02020603050405020304" pitchFamily="18" charset="0"/>
              </a:rPr>
              <a:t>Photoplethysmography</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EE371293-AB23-47E6-8CBE-D8BEEB9328E2}"/>
              </a:ext>
            </a:extLst>
          </p:cNvPr>
          <p:cNvSpPr>
            <a:spLocks noGrp="1"/>
          </p:cNvSpPr>
          <p:nvPr>
            <p:ph type="body" idx="1"/>
          </p:nvPr>
        </p:nvSpPr>
        <p:spPr/>
        <p:txBody>
          <a:bodyPr/>
          <a:lstStyle/>
          <a:p>
            <a:r>
              <a:rPr lang="en-US" altLang="zh-TW">
                <a:latin typeface="Times New Roman" panose="02020603050405020304" pitchFamily="18" charset="0"/>
                <a:cs typeface="Times New Roman" panose="02020603050405020304" pitchFamily="18" charset="0"/>
              </a:rPr>
              <a:t>Photoplethysmography(PPG) is a method to measure the blood volume in blood vessels. We can use LED and photodiode to obtain the signal.</a:t>
            </a: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BFED247-A2C5-40AC-B502-F69F773792E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DA9B618A-6D0A-472A-B60D-094F2C0842FF}"/>
              </a:ext>
            </a:extLst>
          </p:cNvPr>
          <p:cNvPicPr>
            <a:picLocks noChangeAspect="1"/>
          </p:cNvPicPr>
          <p:nvPr/>
        </p:nvPicPr>
        <p:blipFill>
          <a:blip r:embed="rId3"/>
          <a:stretch>
            <a:fillRect/>
          </a:stretch>
        </p:blipFill>
        <p:spPr>
          <a:xfrm>
            <a:off x="1311608" y="3919794"/>
            <a:ext cx="6955760" cy="2436558"/>
          </a:xfrm>
          <a:prstGeom prst="rect">
            <a:avLst/>
          </a:prstGeom>
        </p:spPr>
      </p:pic>
    </p:spTree>
    <p:extLst>
      <p:ext uri="{BB962C8B-B14F-4D97-AF65-F5344CB8AC3E}">
        <p14:creationId xmlns:p14="http://schemas.microsoft.com/office/powerpoint/2010/main" val="377538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F6385-88E4-40E2-A49B-3484F646C1BF}"/>
              </a:ext>
            </a:extLst>
          </p:cNvPr>
          <p:cNvSpPr>
            <a:spLocks noGrp="1"/>
          </p:cNvSpPr>
          <p:nvPr>
            <p:ph type="title"/>
          </p:nvPr>
        </p:nvSpPr>
        <p:spPr/>
        <p:txBody>
          <a:bodyPr/>
          <a:lstStyle/>
          <a:p>
            <a:r>
              <a:rPr lang="en-US" altLang="zh-TW" sz="4400">
                <a:solidFill>
                  <a:schemeClr val="dk1"/>
                </a:solidFill>
                <a:latin typeface="Times New Roman" panose="02020603050405020304" pitchFamily="18" charset="0"/>
                <a:cs typeface="Times New Roman" panose="02020603050405020304" pitchFamily="18" charset="0"/>
              </a:rPr>
              <a:t>Data Preprocessing</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50C6E982-4B26-42F0-8DDB-B6738CC29435}"/>
              </a:ext>
            </a:extLst>
          </p:cNvPr>
          <p:cNvSpPr>
            <a:spLocks noGrp="1"/>
          </p:cNvSpPr>
          <p:nvPr>
            <p:ph type="body" idx="1"/>
          </p:nvPr>
        </p:nvSpPr>
        <p:spPr/>
        <p:txBody>
          <a:bodyPr/>
          <a:lstStyle/>
          <a:p>
            <a:r>
              <a:rPr lang="en-US" altLang="zh-TW">
                <a:latin typeface="Times New Roman" panose="02020603050405020304" pitchFamily="18" charset="0"/>
                <a:cs typeface="Times New Roman" panose="02020603050405020304" pitchFamily="18" charset="0"/>
              </a:rPr>
              <a:t>After receiving the data from MAX86150, the data needs to be processed first. This step calls “preprocessing”.</a:t>
            </a:r>
          </a:p>
          <a:p>
            <a:pPr marL="85725" indent="0">
              <a:buNone/>
            </a:pP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61934787-BA54-4A9F-94E5-B45F65EADE3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C502A1DA-6CE5-40C3-B9E1-26987C5624E8}"/>
              </a:ext>
            </a:extLst>
          </p:cNvPr>
          <p:cNvPicPr>
            <a:picLocks noChangeAspect="1"/>
          </p:cNvPicPr>
          <p:nvPr/>
        </p:nvPicPr>
        <p:blipFill>
          <a:blip r:embed="rId2"/>
          <a:stretch>
            <a:fillRect/>
          </a:stretch>
        </p:blipFill>
        <p:spPr>
          <a:xfrm>
            <a:off x="2590801" y="3429000"/>
            <a:ext cx="3896733" cy="3007036"/>
          </a:xfrm>
          <a:prstGeom prst="rect">
            <a:avLst/>
          </a:prstGeom>
        </p:spPr>
      </p:pic>
    </p:spTree>
    <p:extLst>
      <p:ext uri="{BB962C8B-B14F-4D97-AF65-F5344CB8AC3E}">
        <p14:creationId xmlns:p14="http://schemas.microsoft.com/office/powerpoint/2010/main" val="100690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3164EF-444A-4951-B99B-487A16053BD6}"/>
              </a:ext>
            </a:extLst>
          </p:cNvPr>
          <p:cNvSpPr>
            <a:spLocks noGrp="1"/>
          </p:cNvSpPr>
          <p:nvPr>
            <p:ph type="title"/>
          </p:nvPr>
        </p:nvSpPr>
        <p:spPr/>
        <p:txBody>
          <a:bodyPr/>
          <a:lstStyle/>
          <a:p>
            <a:r>
              <a:rPr lang="en-US" altLang="zh-TW">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COM port</a:t>
            </a: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版面配置區 2">
            <a:extLst>
              <a:ext uri="{FF2B5EF4-FFF2-40B4-BE49-F238E27FC236}">
                <a16:creationId xmlns:a16="http://schemas.microsoft.com/office/drawing/2014/main" id="{6F954198-D900-4F3B-BAEE-A1EB61207732}"/>
              </a:ext>
            </a:extLst>
          </p:cNvPr>
          <p:cNvSpPr>
            <a:spLocks noGrp="1"/>
          </p:cNvSpPr>
          <p:nvPr>
            <p:ph type="body" idx="1"/>
          </p:nvPr>
        </p:nvSpPr>
        <p:spPr>
          <a:xfrm>
            <a:off x="457201" y="1281112"/>
            <a:ext cx="8229600" cy="4525963"/>
          </a:xfrm>
        </p:spPr>
        <p:txBody>
          <a:bodyPr/>
          <a:lstStyle/>
          <a:p>
            <a:r>
              <a:rPr lang="en-US" altLang="zh-TW">
                <a:latin typeface="Times New Roman" panose="02020603050405020304" pitchFamily="18" charset="0"/>
                <a:ea typeface="標楷體" panose="03000509000000000000" pitchFamily="65" charset="-120"/>
                <a:cs typeface="Times New Roman" panose="02020603050405020304" pitchFamily="18" charset="0"/>
              </a:rPr>
              <a:t>Directly connect using USB</a:t>
            </a:r>
          </a:p>
          <a:p>
            <a:pPr lvl="1"/>
            <a:r>
              <a:rPr lang="en-US" altLang="zh-TW">
                <a:latin typeface="Times New Roman" panose="02020603050405020304" pitchFamily="18" charset="0"/>
                <a:ea typeface="標楷體" panose="03000509000000000000" pitchFamily="65" charset="-120"/>
                <a:cs typeface="Times New Roman" panose="02020603050405020304" pitchFamily="18" charset="0"/>
              </a:rPr>
              <a:t>From 'Control Panel' to 'Device Manager'</a:t>
            </a:r>
          </a:p>
          <a:p>
            <a:pPr lvl="1"/>
            <a:r>
              <a:rPr lang="en-US" altLang="zh-TW">
                <a:latin typeface="Times New Roman" panose="02020603050405020304" pitchFamily="18" charset="0"/>
                <a:ea typeface="標楷體" panose="03000509000000000000" pitchFamily="65" charset="-120"/>
                <a:cs typeface="Times New Roman" panose="02020603050405020304" pitchFamily="18" charset="0"/>
              </a:rPr>
              <a:t>Locate 'Ports (COM &amp; LPT)' and check</a:t>
            </a:r>
          </a:p>
          <a:p>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E849D89-C63A-4B2D-84CA-354704F16B3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Arial"/>
            </a:endParaRPr>
          </a:p>
        </p:txBody>
      </p:sp>
      <p:pic>
        <p:nvPicPr>
          <p:cNvPr id="1026" name="Picture 2" descr="20150406_2">
            <a:extLst>
              <a:ext uri="{FF2B5EF4-FFF2-40B4-BE49-F238E27FC236}">
                <a16:creationId xmlns:a16="http://schemas.microsoft.com/office/drawing/2014/main" id="{D164C749-397A-4A79-ACAF-B72FFFC75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36" y="3043476"/>
            <a:ext cx="4359927" cy="30382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D007826-266C-4B42-9F46-FCDF4F165912}"/>
              </a:ext>
            </a:extLst>
          </p:cNvPr>
          <p:cNvSpPr/>
          <p:nvPr/>
        </p:nvSpPr>
        <p:spPr>
          <a:xfrm>
            <a:off x="2528047" y="4634752"/>
            <a:ext cx="1909482" cy="2064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25413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3164EF-444A-4951-B99B-487A16053BD6}"/>
              </a:ext>
            </a:extLst>
          </p:cNvPr>
          <p:cNvSpPr>
            <a:spLocks noGrp="1"/>
          </p:cNvSpPr>
          <p:nvPr>
            <p:ph type="title"/>
          </p:nvPr>
        </p:nvSpPr>
        <p:spPr/>
        <p:txBody>
          <a:bodyPr/>
          <a:lstStyle/>
          <a:p>
            <a:r>
              <a:rPr lang="en-US" altLang="zh-TW">
                <a:solidFill>
                  <a:schemeClr val="dk1"/>
                </a:solidFill>
                <a:latin typeface="Times New Roman" panose="02020603050405020304" pitchFamily="18" charset="0"/>
                <a:ea typeface="標楷體" panose="03000509000000000000" pitchFamily="65" charset="-120"/>
              </a:rPr>
              <a:t>ECG electrode</a:t>
            </a:r>
            <a:r>
              <a:rPr lang="zh-TW" altLang="en-US">
                <a:solidFill>
                  <a:schemeClr val="dk1"/>
                </a:solidFill>
                <a:latin typeface="Times New Roman" panose="02020603050405020304" pitchFamily="18" charset="0"/>
                <a:ea typeface="標楷體" panose="03000509000000000000" pitchFamily="65" charset="-120"/>
              </a:rPr>
              <a:t> </a:t>
            </a:r>
            <a:r>
              <a:rPr lang="en-US" altLang="zh-TW">
                <a:solidFill>
                  <a:schemeClr val="dk1"/>
                </a:solidFill>
                <a:latin typeface="Times New Roman" panose="02020603050405020304" pitchFamily="18" charset="0"/>
                <a:ea typeface="標楷體" panose="03000509000000000000" pitchFamily="65" charset="-120"/>
              </a:rPr>
              <a:t>position</a:t>
            </a:r>
            <a:endParaRPr lang="zh-TW" altLang="en-US">
              <a:latin typeface="Times New Roman" panose="02020603050405020304" pitchFamily="18" charset="0"/>
              <a:ea typeface="標楷體" panose="03000509000000000000" pitchFamily="65" charset="-120"/>
            </a:endParaRPr>
          </a:p>
        </p:txBody>
      </p:sp>
      <p:sp>
        <p:nvSpPr>
          <p:cNvPr id="3" name="文字版面配置區 2">
            <a:extLst>
              <a:ext uri="{FF2B5EF4-FFF2-40B4-BE49-F238E27FC236}">
                <a16:creationId xmlns:a16="http://schemas.microsoft.com/office/drawing/2014/main" id="{6F954198-D900-4F3B-BAEE-A1EB61207732}"/>
              </a:ext>
            </a:extLst>
          </p:cNvPr>
          <p:cNvSpPr>
            <a:spLocks noGrp="1"/>
          </p:cNvSpPr>
          <p:nvPr>
            <p:ph type="body" idx="1"/>
          </p:nvPr>
        </p:nvSpPr>
        <p:spPr>
          <a:xfrm>
            <a:off x="457201" y="1281112"/>
            <a:ext cx="8229600" cy="4525963"/>
          </a:xfrm>
        </p:spPr>
        <p:txBody>
          <a:bodyPr/>
          <a:lstStyle/>
          <a:p>
            <a:pPr marL="85725" indent="0" algn="ctr">
              <a:buNone/>
            </a:pPr>
            <a:r>
              <a:rPr lang="en-US" altLang="zh-TW">
                <a:latin typeface="Times New Roman" panose="02020603050405020304" pitchFamily="18" charset="0"/>
                <a:ea typeface="標楷體" panose="03000509000000000000" pitchFamily="65" charset="-120"/>
              </a:rPr>
              <a:t>R					L</a:t>
            </a:r>
          </a:p>
          <a:p>
            <a:pPr marL="428625" lvl="1" indent="0" algn="just">
              <a:buNone/>
            </a:pPr>
            <a:endParaRPr lang="en-US" altLang="zh-TW">
              <a:latin typeface="Times New Roman" panose="02020603050405020304" pitchFamily="18" charset="0"/>
              <a:ea typeface="標楷體" panose="03000509000000000000" pitchFamily="65" charset="-120"/>
            </a:endParaRPr>
          </a:p>
          <a:p>
            <a:endParaRPr lang="en-US" altLang="zh-TW">
              <a:latin typeface="Times New Roman" panose="02020603050405020304" pitchFamily="18" charset="0"/>
              <a:ea typeface="標楷體" panose="03000509000000000000" pitchFamily="65" charset="-120"/>
            </a:endParaRPr>
          </a:p>
          <a:p>
            <a:endParaRPr lang="en-US" altLang="zh-TW">
              <a:latin typeface="Times New Roman" panose="02020603050405020304" pitchFamily="18" charset="0"/>
              <a:ea typeface="標楷體" panose="03000509000000000000" pitchFamily="65" charset="-120"/>
            </a:endParaRPr>
          </a:p>
          <a:p>
            <a:endParaRPr lang="en-US" altLang="zh-TW">
              <a:latin typeface="Times New Roman" panose="02020603050405020304" pitchFamily="18" charset="0"/>
              <a:ea typeface="標楷體" panose="03000509000000000000" pitchFamily="65" charset="-120"/>
            </a:endParaRPr>
          </a:p>
          <a:p>
            <a:endParaRPr lang="en-US" altLang="zh-TW">
              <a:latin typeface="Times New Roman" panose="02020603050405020304" pitchFamily="18" charset="0"/>
              <a:ea typeface="標楷體" panose="03000509000000000000" pitchFamily="65" charset="-120"/>
            </a:endParaRPr>
          </a:p>
          <a:p>
            <a:endParaRPr lang="zh-TW" altLang="en-US">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BE849D89-C63A-4B2D-84CA-354704F16B3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ea typeface="標楷體" panose="03000509000000000000" pitchFamily="65" charset="-12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ea typeface="標楷體" panose="03000509000000000000" pitchFamily="65" charset="-120"/>
              <a:cs typeface="Arial"/>
              <a:sym typeface="Arial"/>
            </a:endParaRPr>
          </a:p>
        </p:txBody>
      </p:sp>
      <p:pic>
        <p:nvPicPr>
          <p:cNvPr id="7" name="圖片 6">
            <a:extLst>
              <a:ext uri="{FF2B5EF4-FFF2-40B4-BE49-F238E27FC236}">
                <a16:creationId xmlns:a16="http://schemas.microsoft.com/office/drawing/2014/main" id="{C76B847E-650B-460F-A14F-1524321A1E52}"/>
              </a:ext>
            </a:extLst>
          </p:cNvPr>
          <p:cNvPicPr>
            <a:picLocks noChangeAspect="1"/>
          </p:cNvPicPr>
          <p:nvPr/>
        </p:nvPicPr>
        <p:blipFill rotWithShape="1">
          <a:blip r:embed="rId2">
            <a:extLst>
              <a:ext uri="{28A0092B-C50C-407E-A947-70E740481C1C}">
                <a14:useLocalDpi xmlns:a14="http://schemas.microsoft.com/office/drawing/2010/main" val="0"/>
              </a:ext>
            </a:extLst>
          </a:blip>
          <a:srcRect b="20188"/>
          <a:stretch/>
        </p:blipFill>
        <p:spPr>
          <a:xfrm>
            <a:off x="1530460" y="1258888"/>
            <a:ext cx="6083080" cy="4855040"/>
          </a:xfrm>
          <a:prstGeom prst="rect">
            <a:avLst/>
          </a:prstGeom>
        </p:spPr>
      </p:pic>
      <p:sp>
        <p:nvSpPr>
          <p:cNvPr id="11" name="橢圓 10">
            <a:extLst>
              <a:ext uri="{FF2B5EF4-FFF2-40B4-BE49-F238E27FC236}">
                <a16:creationId xmlns:a16="http://schemas.microsoft.com/office/drawing/2014/main" id="{3CD749B7-3EDA-4CBC-8CBD-583D2D5FC800}"/>
              </a:ext>
            </a:extLst>
          </p:cNvPr>
          <p:cNvSpPr/>
          <p:nvPr/>
        </p:nvSpPr>
        <p:spPr>
          <a:xfrm>
            <a:off x="5351929" y="3793985"/>
            <a:ext cx="170330" cy="1863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5" name="橢圓 14">
            <a:extLst>
              <a:ext uri="{FF2B5EF4-FFF2-40B4-BE49-F238E27FC236}">
                <a16:creationId xmlns:a16="http://schemas.microsoft.com/office/drawing/2014/main" id="{5490A5AC-9F23-4387-84DE-9FFEA63A9DBC}"/>
              </a:ext>
            </a:extLst>
          </p:cNvPr>
          <p:cNvSpPr/>
          <p:nvPr/>
        </p:nvSpPr>
        <p:spPr>
          <a:xfrm>
            <a:off x="5266764" y="3309752"/>
            <a:ext cx="170330" cy="1863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6" name="橢圓 15">
            <a:extLst>
              <a:ext uri="{FF2B5EF4-FFF2-40B4-BE49-F238E27FC236}">
                <a16:creationId xmlns:a16="http://schemas.microsoft.com/office/drawing/2014/main" id="{97445C45-5523-40E9-BFEA-A8B76605C3D6}"/>
              </a:ext>
            </a:extLst>
          </p:cNvPr>
          <p:cNvSpPr/>
          <p:nvPr/>
        </p:nvSpPr>
        <p:spPr>
          <a:xfrm>
            <a:off x="4023173" y="3309752"/>
            <a:ext cx="170330" cy="1863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2" name="文字方塊 11">
            <a:extLst>
              <a:ext uri="{FF2B5EF4-FFF2-40B4-BE49-F238E27FC236}">
                <a16:creationId xmlns:a16="http://schemas.microsoft.com/office/drawing/2014/main" id="{A63735FF-DED7-47DC-8AB1-A06131B1EB1B}"/>
              </a:ext>
            </a:extLst>
          </p:cNvPr>
          <p:cNvSpPr txBox="1"/>
          <p:nvPr/>
        </p:nvSpPr>
        <p:spPr>
          <a:xfrm>
            <a:off x="3453205" y="3218258"/>
            <a:ext cx="655133" cy="369332"/>
          </a:xfrm>
          <a:prstGeom prst="rect">
            <a:avLst/>
          </a:prstGeom>
          <a:noFill/>
        </p:spPr>
        <p:txBody>
          <a:bodyPr wrap="square" rtlCol="0">
            <a:spAutoFit/>
          </a:bodyPr>
          <a:lstStyle/>
          <a:p>
            <a:r>
              <a:rPr lang="en-US" altLang="zh-TW">
                <a:latin typeface="Times New Roman" panose="02020603050405020304" pitchFamily="18" charset="0"/>
                <a:ea typeface="標楷體" panose="03000509000000000000" pitchFamily="65" charset="-120"/>
              </a:rPr>
              <a:t>RA</a:t>
            </a:r>
            <a:endParaRPr lang="zh-TW" altLang="en-US">
              <a:latin typeface="Times New Roman" panose="02020603050405020304" pitchFamily="18" charset="0"/>
              <a:ea typeface="標楷體" panose="03000509000000000000" pitchFamily="65" charset="-120"/>
            </a:endParaRPr>
          </a:p>
        </p:txBody>
      </p:sp>
      <p:sp>
        <p:nvSpPr>
          <p:cNvPr id="17" name="文字方塊 16">
            <a:extLst>
              <a:ext uri="{FF2B5EF4-FFF2-40B4-BE49-F238E27FC236}">
                <a16:creationId xmlns:a16="http://schemas.microsoft.com/office/drawing/2014/main" id="{F32C7BC4-AE74-430B-A7FC-92749B75517B}"/>
              </a:ext>
            </a:extLst>
          </p:cNvPr>
          <p:cNvSpPr txBox="1"/>
          <p:nvPr/>
        </p:nvSpPr>
        <p:spPr>
          <a:xfrm>
            <a:off x="5542617" y="3209293"/>
            <a:ext cx="655133" cy="369332"/>
          </a:xfrm>
          <a:prstGeom prst="rect">
            <a:avLst/>
          </a:prstGeom>
          <a:noFill/>
        </p:spPr>
        <p:txBody>
          <a:bodyPr wrap="square" rtlCol="0">
            <a:spAutoFit/>
          </a:bodyPr>
          <a:lstStyle/>
          <a:p>
            <a:r>
              <a:rPr lang="en-US" altLang="zh-TW">
                <a:latin typeface="Times New Roman" panose="02020603050405020304" pitchFamily="18" charset="0"/>
                <a:ea typeface="標楷體" panose="03000509000000000000" pitchFamily="65" charset="-120"/>
              </a:rPr>
              <a:t>LA</a:t>
            </a:r>
            <a:endParaRPr lang="zh-TW" altLang="en-US">
              <a:latin typeface="Times New Roman" panose="02020603050405020304" pitchFamily="18" charset="0"/>
              <a:ea typeface="標楷體" panose="03000509000000000000" pitchFamily="65" charset="-120"/>
            </a:endParaRPr>
          </a:p>
        </p:txBody>
      </p:sp>
      <p:sp>
        <p:nvSpPr>
          <p:cNvPr id="19" name="文字方塊 18">
            <a:extLst>
              <a:ext uri="{FF2B5EF4-FFF2-40B4-BE49-F238E27FC236}">
                <a16:creationId xmlns:a16="http://schemas.microsoft.com/office/drawing/2014/main" id="{DD3C0966-4EDC-4B0B-A0EE-623D3211C05B}"/>
              </a:ext>
            </a:extLst>
          </p:cNvPr>
          <p:cNvSpPr txBox="1"/>
          <p:nvPr/>
        </p:nvSpPr>
        <p:spPr>
          <a:xfrm>
            <a:off x="5585200" y="3702491"/>
            <a:ext cx="3155685" cy="646331"/>
          </a:xfrm>
          <a:prstGeom prst="rect">
            <a:avLst/>
          </a:prstGeom>
          <a:noFill/>
        </p:spPr>
        <p:txBody>
          <a:bodyPr wrap="square" rtlCol="0">
            <a:spAutoFit/>
          </a:bodyPr>
          <a:lstStyle/>
          <a:p>
            <a:r>
              <a:rPr lang="en-US" altLang="zh-TW">
                <a:latin typeface="Times New Roman" panose="02020603050405020304" pitchFamily="18" charset="0"/>
                <a:ea typeface="標楷體" panose="03000509000000000000" pitchFamily="65" charset="-120"/>
              </a:rPr>
              <a:t>LL</a:t>
            </a:r>
            <a:r>
              <a:rPr lang="zh-TW" altLang="en-US">
                <a:latin typeface="Times New Roman" panose="02020603050405020304" pitchFamily="18" charset="0"/>
                <a:ea typeface="標楷體" panose="03000509000000000000" pitchFamily="65" charset="-120"/>
              </a:rPr>
              <a:t> </a:t>
            </a:r>
            <a:r>
              <a:rPr lang="en-US" altLang="zh-TW">
                <a:latin typeface="Times New Roman" panose="02020603050405020304" pitchFamily="18" charset="0"/>
                <a:ea typeface="標楷體" panose="03000509000000000000" pitchFamily="65" charset="-120"/>
              </a:rPr>
              <a:t>(Can also be placed on the left abdomen or left foot)</a:t>
            </a:r>
            <a:endParaRPr lang="zh-TW" altLang="en-US">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88220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2872-C059-411B-B551-BA4BD55755FD}"/>
              </a:ext>
            </a:extLst>
          </p:cNvPr>
          <p:cNvSpPr>
            <a:spLocks noGrp="1"/>
          </p:cNvSpPr>
          <p:nvPr>
            <p:ph type="ctrTitle"/>
          </p:nvPr>
        </p:nvSpPr>
        <p:spPr/>
        <p:txBody>
          <a:bodyPr/>
          <a:lstStyle/>
          <a:p>
            <a:r>
              <a:rPr lang="zh-TW" altLang="en-US">
                <a:latin typeface="Times New Roman" panose="02020603050405020304" pitchFamily="18" charset="0"/>
                <a:ea typeface="標楷體" panose="03000509000000000000" pitchFamily="65" charset="-120"/>
                <a:cs typeface="Calibri"/>
              </a:rPr>
              <a:t>生醫量測系統設計</a:t>
            </a:r>
            <a:br>
              <a:rPr lang="en-US" altLang="zh-TW">
                <a:latin typeface="Times New Roman" panose="02020603050405020304" pitchFamily="18" charset="0"/>
                <a:ea typeface="標楷體" panose="03000509000000000000" pitchFamily="65" charset="-120"/>
              </a:rPr>
            </a:br>
            <a:r>
              <a:rPr lang="en-US" altLang="zh-TW" sz="2800">
                <a:latin typeface="Times New Roman" panose="02020603050405020304" pitchFamily="18" charset="0"/>
                <a:ea typeface="標楷體" panose="03000509000000000000" pitchFamily="65" charset="-120"/>
                <a:cs typeface="Times New Roman"/>
              </a:rPr>
              <a:t>Design of Biomedical Measurement Systems</a:t>
            </a:r>
            <a:endParaRPr lang="zh-TW" altLang="en-US">
              <a:latin typeface="Times New Roman" panose="02020603050405020304" pitchFamily="18" charset="0"/>
              <a:ea typeface="標楷體" panose="03000509000000000000" pitchFamily="65" charset="-120"/>
              <a:cs typeface="Times New Roman"/>
            </a:endParaRPr>
          </a:p>
        </p:txBody>
      </p:sp>
      <p:sp>
        <p:nvSpPr>
          <p:cNvPr id="3" name="副標題 2">
            <a:extLst>
              <a:ext uri="{FF2B5EF4-FFF2-40B4-BE49-F238E27FC236}">
                <a16:creationId xmlns:a16="http://schemas.microsoft.com/office/drawing/2014/main" id="{92BBA1B3-5E58-4B93-913C-4795EE4DAC3A}"/>
              </a:ext>
            </a:extLst>
          </p:cNvPr>
          <p:cNvSpPr>
            <a:spLocks noGrp="1"/>
          </p:cNvSpPr>
          <p:nvPr>
            <p:ph type="subTitle" idx="1"/>
          </p:nvPr>
        </p:nvSpPr>
        <p:spPr/>
        <p:txBody>
          <a:bodyPr/>
          <a:lstStyle/>
          <a:p>
            <a:r>
              <a:rPr lang="en-US" altLang="zh-TW">
                <a:solidFill>
                  <a:schemeClr val="tx1"/>
                </a:solidFill>
              </a:rPr>
              <a:t>LAB 2 </a:t>
            </a:r>
          </a:p>
          <a:p>
            <a:r>
              <a:rPr lang="en-US" altLang="zh-TW">
                <a:solidFill>
                  <a:schemeClr val="tx1"/>
                </a:solidFill>
              </a:rPr>
              <a:t>Model Training And Validation</a:t>
            </a:r>
            <a:endParaRPr lang="zh-TW" altLang="en-US">
              <a:solidFill>
                <a:schemeClr val="tx1"/>
              </a:solidFill>
            </a:endParaRPr>
          </a:p>
        </p:txBody>
      </p:sp>
      <p:sp>
        <p:nvSpPr>
          <p:cNvPr id="4" name="投影片編號版面配置區 3">
            <a:extLst>
              <a:ext uri="{FF2B5EF4-FFF2-40B4-BE49-F238E27FC236}">
                <a16:creationId xmlns:a16="http://schemas.microsoft.com/office/drawing/2014/main" id="{295E8B11-8F34-4C6B-B0B9-BBF5784A2BE8}"/>
              </a:ext>
            </a:extLst>
          </p:cNvPr>
          <p:cNvSpPr>
            <a:spLocks noGrp="1"/>
          </p:cNvSpPr>
          <p:nvPr>
            <p:ph type="sldNum" sz="quarter" idx="12"/>
          </p:nvPr>
        </p:nvSpPr>
        <p:spPr/>
        <p:txBody>
          <a:bodyPr/>
          <a:lstStyle/>
          <a:p>
            <a:pPr>
              <a:defRPr/>
            </a:pPr>
            <a:fld id="{691BB8C6-0191-46D8-9252-52E210DB5499}" type="slidenum">
              <a:rPr lang="zh-TW" altLang="en-US" smtClean="0"/>
              <a:pPr>
                <a:defRPr/>
              </a:pPr>
              <a:t>15</a:t>
            </a:fld>
            <a:endParaRPr lang="zh-TW" altLang="en-US"/>
          </a:p>
        </p:txBody>
      </p:sp>
    </p:spTree>
    <p:extLst>
      <p:ext uri="{BB962C8B-B14F-4D97-AF65-F5344CB8AC3E}">
        <p14:creationId xmlns:p14="http://schemas.microsoft.com/office/powerpoint/2010/main" val="3951136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71607-BD52-B85B-01D2-CDEFAED5A08E}"/>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CDA86A6-55CF-893B-2AD4-C816CFB4649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2" name="圖片 1" descr="一張含有 文字, 螢幕擷取畫面, 圖表, 字型 的圖片&#10;&#10;自動產生的描述">
            <a:extLst>
              <a:ext uri="{FF2B5EF4-FFF2-40B4-BE49-F238E27FC236}">
                <a16:creationId xmlns:a16="http://schemas.microsoft.com/office/drawing/2014/main" id="{A24A7EFA-B82E-852C-E4DF-91CAEAACC2E3}"/>
              </a:ext>
            </a:extLst>
          </p:cNvPr>
          <p:cNvPicPr>
            <a:picLocks noChangeAspect="1"/>
          </p:cNvPicPr>
          <p:nvPr/>
        </p:nvPicPr>
        <p:blipFill>
          <a:blip r:embed="rId3"/>
          <a:stretch>
            <a:fillRect/>
          </a:stretch>
        </p:blipFill>
        <p:spPr>
          <a:xfrm>
            <a:off x="1143000" y="1408796"/>
            <a:ext cx="7185837" cy="3925222"/>
          </a:xfrm>
          <a:prstGeom prst="rect">
            <a:avLst/>
          </a:prstGeom>
        </p:spPr>
      </p:pic>
      <p:cxnSp>
        <p:nvCxnSpPr>
          <p:cNvPr id="5" name="直線接點 4">
            <a:extLst>
              <a:ext uri="{FF2B5EF4-FFF2-40B4-BE49-F238E27FC236}">
                <a16:creationId xmlns:a16="http://schemas.microsoft.com/office/drawing/2014/main" id="{6CF81408-BF8F-7F1B-38C3-43C2D6BCAF44}"/>
              </a:ext>
            </a:extLst>
          </p:cNvPr>
          <p:cNvCxnSpPr>
            <a:cxnSpLocks/>
          </p:cNvCxnSpPr>
          <p:nvPr/>
        </p:nvCxnSpPr>
        <p:spPr>
          <a:xfrm>
            <a:off x="1594884" y="4348717"/>
            <a:ext cx="266877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 name="直線接點 6">
            <a:extLst>
              <a:ext uri="{FF2B5EF4-FFF2-40B4-BE49-F238E27FC236}">
                <a16:creationId xmlns:a16="http://schemas.microsoft.com/office/drawing/2014/main" id="{2E29E2F4-BD60-0603-DFB7-2389283E62E6}"/>
              </a:ext>
            </a:extLst>
          </p:cNvPr>
          <p:cNvCxnSpPr>
            <a:cxnSpLocks/>
          </p:cNvCxnSpPr>
          <p:nvPr/>
        </p:nvCxnSpPr>
        <p:spPr>
          <a:xfrm>
            <a:off x="1594884" y="5348195"/>
            <a:ext cx="297711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627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732CF50-2182-48E7-BA6F-14F745A2F19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2" name="圖片 1" descr="一張含有 文字, 螢幕擷取畫面, 字型 的圖片&#10;&#10;自動產生的描述">
            <a:extLst>
              <a:ext uri="{FF2B5EF4-FFF2-40B4-BE49-F238E27FC236}">
                <a16:creationId xmlns:a16="http://schemas.microsoft.com/office/drawing/2014/main" id="{7DA3AB46-EC91-7CEF-A447-CA06AD3454C6}"/>
              </a:ext>
            </a:extLst>
          </p:cNvPr>
          <p:cNvPicPr>
            <a:picLocks noChangeAspect="1"/>
          </p:cNvPicPr>
          <p:nvPr/>
        </p:nvPicPr>
        <p:blipFill>
          <a:blip r:embed="rId2"/>
          <a:stretch>
            <a:fillRect/>
          </a:stretch>
        </p:blipFill>
        <p:spPr>
          <a:xfrm>
            <a:off x="549349" y="1318946"/>
            <a:ext cx="8311116" cy="3741642"/>
          </a:xfrm>
          <a:prstGeom prst="rect">
            <a:avLst/>
          </a:prstGeom>
        </p:spPr>
      </p:pic>
    </p:spTree>
    <p:extLst>
      <p:ext uri="{BB962C8B-B14F-4D97-AF65-F5344CB8AC3E}">
        <p14:creationId xmlns:p14="http://schemas.microsoft.com/office/powerpoint/2010/main" val="186569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732CF50-2182-48E7-BA6F-14F745A2F19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2" name="圖片 1" descr="一張含有 文字, 圖表, 行, 螢幕擷取畫面 的圖片&#10;&#10;自動產生的描述">
            <a:extLst>
              <a:ext uri="{FF2B5EF4-FFF2-40B4-BE49-F238E27FC236}">
                <a16:creationId xmlns:a16="http://schemas.microsoft.com/office/drawing/2014/main" id="{770A47E6-F002-4C74-1318-46827758863B}"/>
              </a:ext>
            </a:extLst>
          </p:cNvPr>
          <p:cNvPicPr>
            <a:picLocks noChangeAspect="1"/>
          </p:cNvPicPr>
          <p:nvPr/>
        </p:nvPicPr>
        <p:blipFill>
          <a:blip r:embed="rId2"/>
          <a:stretch>
            <a:fillRect/>
          </a:stretch>
        </p:blipFill>
        <p:spPr>
          <a:xfrm>
            <a:off x="797442" y="1428818"/>
            <a:ext cx="7752906" cy="3840875"/>
          </a:xfrm>
          <a:prstGeom prst="rect">
            <a:avLst/>
          </a:prstGeom>
        </p:spPr>
      </p:pic>
    </p:spTree>
    <p:extLst>
      <p:ext uri="{BB962C8B-B14F-4D97-AF65-F5344CB8AC3E}">
        <p14:creationId xmlns:p14="http://schemas.microsoft.com/office/powerpoint/2010/main" val="2842521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732CF50-2182-48E7-BA6F-14F745A2F19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2" name="圖片 1" descr="一張含有 文字, 螢幕擷取畫面, 字型, 數字 的圖片&#10;&#10;自動產生的描述">
            <a:extLst>
              <a:ext uri="{FF2B5EF4-FFF2-40B4-BE49-F238E27FC236}">
                <a16:creationId xmlns:a16="http://schemas.microsoft.com/office/drawing/2014/main" id="{02AAAAF9-62A8-A762-97CA-662E64B072F6}"/>
              </a:ext>
            </a:extLst>
          </p:cNvPr>
          <p:cNvPicPr>
            <a:picLocks noChangeAspect="1"/>
          </p:cNvPicPr>
          <p:nvPr/>
        </p:nvPicPr>
        <p:blipFill>
          <a:blip r:embed="rId2"/>
          <a:stretch>
            <a:fillRect/>
          </a:stretch>
        </p:blipFill>
        <p:spPr>
          <a:xfrm>
            <a:off x="575930" y="1241228"/>
            <a:ext cx="8142767" cy="4065428"/>
          </a:xfrm>
          <a:prstGeom prst="rect">
            <a:avLst/>
          </a:prstGeom>
        </p:spPr>
      </p:pic>
    </p:spTree>
    <p:extLst>
      <p:ext uri="{BB962C8B-B14F-4D97-AF65-F5344CB8AC3E}">
        <p14:creationId xmlns:p14="http://schemas.microsoft.com/office/powerpoint/2010/main" val="208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sz="4400">
                <a:latin typeface="Times New Roman" panose="02020603050405020304" pitchFamily="18" charset="0"/>
                <a:cs typeface="Calibri" panose="020F0502020204030204" pitchFamily="34" charset="0"/>
                <a:sym typeface="DFKai-SB"/>
              </a:rPr>
              <a:t>Hardware</a:t>
            </a:r>
            <a:endParaRPr lang="zh-TW" altLang="en-US">
              <a:latin typeface="Times New Roman" panose="02020603050405020304" pitchFamily="18" charset="0"/>
            </a:endParaRPr>
          </a:p>
        </p:txBody>
      </p:sp>
      <p:sp>
        <p:nvSpPr>
          <p:cNvPr id="3" name="文字版面配置區 2">
            <a:extLst>
              <a:ext uri="{FF2B5EF4-FFF2-40B4-BE49-F238E27FC236}">
                <a16:creationId xmlns:a16="http://schemas.microsoft.com/office/drawing/2014/main" id="{CEF6B24C-C89F-47D3-A927-350969E61D1D}"/>
              </a:ext>
            </a:extLst>
          </p:cNvPr>
          <p:cNvSpPr>
            <a:spLocks noGrp="1"/>
          </p:cNvSpPr>
          <p:nvPr>
            <p:ph type="body" idx="1"/>
          </p:nvPr>
        </p:nvSpPr>
        <p:spPr/>
        <p:txBody>
          <a:bodyPr/>
          <a:lstStyle/>
          <a:p>
            <a:r>
              <a:rPr lang="en-US" altLang="zh-TW" sz="3200">
                <a:latin typeface="Times New Roman" panose="02020603050405020304" pitchFamily="18" charset="0"/>
                <a:cs typeface="Calibri" panose="020F0502020204030204" pitchFamily="34" charset="0"/>
              </a:rPr>
              <a:t>The hardware used in this project </a:t>
            </a:r>
            <a:r>
              <a:rPr lang="en-US" altLang="zh-TW">
                <a:latin typeface="Times New Roman" panose="02020603050405020304" pitchFamily="18" charset="0"/>
                <a:cs typeface="Calibri" panose="020F0502020204030204" pitchFamily="34" charset="0"/>
              </a:rPr>
              <a:t>is</a:t>
            </a:r>
            <a:r>
              <a:rPr lang="en-US" altLang="zh-TW" sz="3200">
                <a:latin typeface="Times New Roman" panose="02020603050405020304" pitchFamily="18" charset="0"/>
                <a:cs typeface="Calibri" panose="020F0502020204030204" pitchFamily="34" charset="0"/>
              </a:rPr>
              <a:t> as below.</a:t>
            </a:r>
          </a:p>
          <a:p>
            <a:pPr marL="85725" indent="0">
              <a:buNone/>
            </a:pPr>
            <a:endParaRPr lang="en-US" altLang="zh-TW" sz="3200">
              <a:solidFill>
                <a:schemeClr val="dk1"/>
              </a:solidFill>
              <a:latin typeface="Times New Roman" panose="02020603050405020304" pitchFamily="18" charset="0"/>
              <a:cs typeface="Calibri" panose="020F0502020204030204" pitchFamily="34" charset="0"/>
            </a:endParaRPr>
          </a:p>
          <a:p>
            <a:endParaRPr lang="zh-TW" altLang="en-US">
              <a:latin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pic>
        <p:nvPicPr>
          <p:cNvPr id="5" name="Picture 6" descr="ECG 6 Click">
            <a:extLst>
              <a:ext uri="{FF2B5EF4-FFF2-40B4-BE49-F238E27FC236}">
                <a16:creationId xmlns:a16="http://schemas.microsoft.com/office/drawing/2014/main" id="{0D9C0EB7-32DC-4E15-9BD7-08187A2CE48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111" r="-183"/>
          <a:stretch/>
        </p:blipFill>
        <p:spPr bwMode="auto">
          <a:xfrm>
            <a:off x="837499" y="3085966"/>
            <a:ext cx="2713982" cy="211004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439BCDA-9B32-4BBE-86C9-3E75AD9337EF}"/>
              </a:ext>
            </a:extLst>
          </p:cNvPr>
          <p:cNvSpPr txBox="1"/>
          <p:nvPr/>
        </p:nvSpPr>
        <p:spPr>
          <a:xfrm>
            <a:off x="457200" y="2426586"/>
            <a:ext cx="8229599" cy="461665"/>
          </a:xfrm>
          <a:prstGeom prst="rect">
            <a:avLst/>
          </a:prstGeom>
          <a:noFill/>
        </p:spPr>
        <p:txBody>
          <a:bodyPr wrap="square" rtlCol="0">
            <a:spAutoFit/>
          </a:bodyPr>
          <a:lstStyle/>
          <a:p>
            <a:pPr algn="ctr"/>
            <a:r>
              <a:rPr lang="en-US" altLang="zh-TW" sz="2400" dirty="0">
                <a:solidFill>
                  <a:schemeClr val="dk1"/>
                </a:solidFill>
                <a:latin typeface="Times New Roman" panose="02020603050405020304" pitchFamily="18" charset="0"/>
                <a:cs typeface="Calibri" panose="020F0502020204030204" pitchFamily="34" charset="0"/>
              </a:rPr>
              <a:t>1. ECG 6 click   		     2. NUCLEO-F401RE</a:t>
            </a:r>
          </a:p>
        </p:txBody>
      </p:sp>
      <p:pic>
        <p:nvPicPr>
          <p:cNvPr id="8" name="Picture 4" descr="STM32 Nucleo開發板- STMicro | Mouser">
            <a:extLst>
              <a:ext uri="{FF2B5EF4-FFF2-40B4-BE49-F238E27FC236}">
                <a16:creationId xmlns:a16="http://schemas.microsoft.com/office/drawing/2014/main" id="{0911CC1A-FFD4-49F6-BBD9-6AEE5C949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588" y="2904238"/>
            <a:ext cx="3403896" cy="247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09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Calibri"/>
                <a:sym typeface="DFKai-SB"/>
              </a:rPr>
              <a:t>Heart Disease Recognition </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grpSp>
        <p:nvGrpSpPr>
          <p:cNvPr id="1030" name="群組 1029">
            <a:extLst>
              <a:ext uri="{FF2B5EF4-FFF2-40B4-BE49-F238E27FC236}">
                <a16:creationId xmlns:a16="http://schemas.microsoft.com/office/drawing/2014/main" id="{9DB14D44-DE0D-49B9-9723-CFA02B7E379B}"/>
              </a:ext>
            </a:extLst>
          </p:cNvPr>
          <p:cNvGrpSpPr/>
          <p:nvPr/>
        </p:nvGrpSpPr>
        <p:grpSpPr>
          <a:xfrm>
            <a:off x="504428" y="2621004"/>
            <a:ext cx="8332120" cy="2141220"/>
            <a:chOff x="504428" y="2621004"/>
            <a:chExt cx="8332120" cy="2141220"/>
          </a:xfrm>
        </p:grpSpPr>
        <p:grpSp>
          <p:nvGrpSpPr>
            <p:cNvPr id="29" name="群組 28">
              <a:extLst>
                <a:ext uri="{FF2B5EF4-FFF2-40B4-BE49-F238E27FC236}">
                  <a16:creationId xmlns:a16="http://schemas.microsoft.com/office/drawing/2014/main" id="{3EBEA175-82A2-4BCD-BAD0-3D83A23C20BB}"/>
                </a:ext>
              </a:extLst>
            </p:cNvPr>
            <p:cNvGrpSpPr/>
            <p:nvPr/>
          </p:nvGrpSpPr>
          <p:grpSpPr>
            <a:xfrm>
              <a:off x="2284220" y="3120114"/>
              <a:ext cx="1566334" cy="1143000"/>
              <a:chOff x="2506133" y="3162300"/>
              <a:chExt cx="1566334" cy="1143000"/>
            </a:xfrm>
          </p:grpSpPr>
          <p:sp>
            <p:nvSpPr>
              <p:cNvPr id="9" name="矩形: 圓角 8">
                <a:extLst>
                  <a:ext uri="{FF2B5EF4-FFF2-40B4-BE49-F238E27FC236}">
                    <a16:creationId xmlns:a16="http://schemas.microsoft.com/office/drawing/2014/main" id="{EE9B9F11-EA2E-42CD-AE33-A6CD3FC79ABF}"/>
                  </a:ext>
                </a:extLst>
              </p:cNvPr>
              <p:cNvSpPr/>
              <p:nvPr/>
            </p:nvSpPr>
            <p:spPr>
              <a:xfrm>
                <a:off x="2506133" y="3162300"/>
                <a:ext cx="1566334" cy="11430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7EEFE3D6-F59C-42A3-AE8D-0190275D4CCA}"/>
                  </a:ext>
                </a:extLst>
              </p:cNvPr>
              <p:cNvSpPr txBox="1"/>
              <p:nvPr/>
            </p:nvSpPr>
            <p:spPr>
              <a:xfrm>
                <a:off x="2852843" y="3162300"/>
                <a:ext cx="872913" cy="307777"/>
              </a:xfrm>
              <a:prstGeom prst="rect">
                <a:avLst/>
              </a:prstGeom>
              <a:noFill/>
            </p:spPr>
            <p:txBody>
              <a:bodyPr wrap="square" rtlCol="0">
                <a:spAutoFit/>
              </a:bodyPr>
              <a:lstStyle/>
              <a:p>
                <a:r>
                  <a:rPr lang="en-US" altLang="zh-TW" sz="1400">
                    <a:latin typeface="Calibri"/>
                    <a:cs typeface="Calibri"/>
                  </a:rPr>
                  <a:t>Cut Data</a:t>
                </a:r>
                <a:endParaRPr lang="zh-TW" altLang="en-US" sz="1400">
                  <a:latin typeface="Calibri"/>
                  <a:cs typeface="Calibri"/>
                </a:endParaRPr>
              </a:p>
            </p:txBody>
          </p:sp>
        </p:grpSp>
        <p:grpSp>
          <p:nvGrpSpPr>
            <p:cNvPr id="25" name="群組 24">
              <a:extLst>
                <a:ext uri="{FF2B5EF4-FFF2-40B4-BE49-F238E27FC236}">
                  <a16:creationId xmlns:a16="http://schemas.microsoft.com/office/drawing/2014/main" id="{8F52FC0F-BF6A-4A5A-A2F1-E947C943C72E}"/>
                </a:ext>
              </a:extLst>
            </p:cNvPr>
            <p:cNvGrpSpPr/>
            <p:nvPr/>
          </p:nvGrpSpPr>
          <p:grpSpPr>
            <a:xfrm>
              <a:off x="4259629" y="2621004"/>
              <a:ext cx="2162573" cy="2141220"/>
              <a:chOff x="4668705" y="3162300"/>
              <a:chExt cx="1566334" cy="1143000"/>
            </a:xfrm>
          </p:grpSpPr>
          <p:sp>
            <p:nvSpPr>
              <p:cNvPr id="12" name="矩形: 圓角 11">
                <a:extLst>
                  <a:ext uri="{FF2B5EF4-FFF2-40B4-BE49-F238E27FC236}">
                    <a16:creationId xmlns:a16="http://schemas.microsoft.com/office/drawing/2014/main" id="{689CF842-AD68-47EB-829D-F34D99A518A6}"/>
                  </a:ext>
                </a:extLst>
              </p:cNvPr>
              <p:cNvSpPr/>
              <p:nvPr/>
            </p:nvSpPr>
            <p:spPr>
              <a:xfrm>
                <a:off x="4668705" y="3162300"/>
                <a:ext cx="1566334" cy="11430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D9138421-5782-4C9B-8C76-457123F06842}"/>
                  </a:ext>
                </a:extLst>
              </p:cNvPr>
              <p:cNvSpPr txBox="1"/>
              <p:nvPr/>
            </p:nvSpPr>
            <p:spPr>
              <a:xfrm>
                <a:off x="5050457" y="3241088"/>
                <a:ext cx="802830" cy="164294"/>
              </a:xfrm>
              <a:prstGeom prst="rect">
                <a:avLst/>
              </a:prstGeom>
              <a:noFill/>
            </p:spPr>
            <p:txBody>
              <a:bodyPr wrap="square" rtlCol="0">
                <a:spAutoFit/>
              </a:bodyPr>
              <a:lstStyle/>
              <a:p>
                <a:r>
                  <a:rPr lang="en-US" altLang="zh-TW" sz="1400">
                    <a:latin typeface="Calibri"/>
                    <a:cs typeface="Calibri"/>
                  </a:rPr>
                  <a:t>Train Model</a:t>
                </a:r>
                <a:endParaRPr lang="zh-TW" altLang="en-US" sz="1400">
                  <a:latin typeface="Calibri"/>
                  <a:cs typeface="Calibri"/>
                </a:endParaRPr>
              </a:p>
            </p:txBody>
          </p:sp>
        </p:grpSp>
        <p:grpSp>
          <p:nvGrpSpPr>
            <p:cNvPr id="28" name="群組 27">
              <a:extLst>
                <a:ext uri="{FF2B5EF4-FFF2-40B4-BE49-F238E27FC236}">
                  <a16:creationId xmlns:a16="http://schemas.microsoft.com/office/drawing/2014/main" id="{C092AEAA-1D00-4932-AB71-6A3568CB5091}"/>
                </a:ext>
              </a:extLst>
            </p:cNvPr>
            <p:cNvGrpSpPr/>
            <p:nvPr/>
          </p:nvGrpSpPr>
          <p:grpSpPr>
            <a:xfrm>
              <a:off x="6831277" y="2897262"/>
              <a:ext cx="2005271" cy="1597440"/>
              <a:chOff x="6831277" y="3162300"/>
              <a:chExt cx="1566334" cy="1143000"/>
            </a:xfrm>
          </p:grpSpPr>
          <p:sp>
            <p:nvSpPr>
              <p:cNvPr id="13" name="矩形: 圓角 12">
                <a:extLst>
                  <a:ext uri="{FF2B5EF4-FFF2-40B4-BE49-F238E27FC236}">
                    <a16:creationId xmlns:a16="http://schemas.microsoft.com/office/drawing/2014/main" id="{3988D78E-6B93-4843-9B2F-2919A02AE937}"/>
                  </a:ext>
                </a:extLst>
              </p:cNvPr>
              <p:cNvSpPr/>
              <p:nvPr/>
            </p:nvSpPr>
            <p:spPr>
              <a:xfrm>
                <a:off x="6831277" y="3162300"/>
                <a:ext cx="1566334"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00E9349-7552-40CD-AC4D-C09BAD8FFC1D}"/>
                  </a:ext>
                </a:extLst>
              </p:cNvPr>
              <p:cNvSpPr txBox="1"/>
              <p:nvPr/>
            </p:nvSpPr>
            <p:spPr>
              <a:xfrm>
                <a:off x="7175548" y="3170905"/>
                <a:ext cx="877791" cy="220221"/>
              </a:xfrm>
              <a:prstGeom prst="rect">
                <a:avLst/>
              </a:prstGeom>
              <a:noFill/>
            </p:spPr>
            <p:txBody>
              <a:bodyPr wrap="square" rtlCol="0">
                <a:spAutoFit/>
              </a:bodyPr>
              <a:lstStyle/>
              <a:p>
                <a:r>
                  <a:rPr lang="en-US" altLang="zh-TW" sz="1400">
                    <a:latin typeface="Calibri"/>
                    <a:cs typeface="Calibri"/>
                  </a:rPr>
                  <a:t>Visualization</a:t>
                </a:r>
                <a:endParaRPr lang="zh-TW" altLang="en-US" sz="1400">
                  <a:latin typeface="Calibri"/>
                  <a:cs typeface="Calibri"/>
                </a:endParaRPr>
              </a:p>
            </p:txBody>
          </p:sp>
        </p:grpSp>
        <p:grpSp>
          <p:nvGrpSpPr>
            <p:cNvPr id="30" name="群組 29">
              <a:extLst>
                <a:ext uri="{FF2B5EF4-FFF2-40B4-BE49-F238E27FC236}">
                  <a16:creationId xmlns:a16="http://schemas.microsoft.com/office/drawing/2014/main" id="{95B4D590-D23C-4517-A01C-0E28FF4ECB8B}"/>
                </a:ext>
              </a:extLst>
            </p:cNvPr>
            <p:cNvGrpSpPr/>
            <p:nvPr/>
          </p:nvGrpSpPr>
          <p:grpSpPr>
            <a:xfrm>
              <a:off x="504428" y="2768600"/>
              <a:ext cx="1431355" cy="1930400"/>
              <a:chOff x="504428" y="2768600"/>
              <a:chExt cx="1431355" cy="1930400"/>
            </a:xfrm>
          </p:grpSpPr>
          <p:sp>
            <p:nvSpPr>
              <p:cNvPr id="8" name="矩形: 圓角 7">
                <a:extLst>
                  <a:ext uri="{FF2B5EF4-FFF2-40B4-BE49-F238E27FC236}">
                    <a16:creationId xmlns:a16="http://schemas.microsoft.com/office/drawing/2014/main" id="{2CE5C78E-E331-463E-B860-AFD38C2A793A}"/>
                  </a:ext>
                </a:extLst>
              </p:cNvPr>
              <p:cNvSpPr/>
              <p:nvPr/>
            </p:nvSpPr>
            <p:spPr>
              <a:xfrm>
                <a:off x="504428" y="2768600"/>
                <a:ext cx="1405467" cy="193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195111B-2DC9-4708-939D-D58B82EF44B6}"/>
                  </a:ext>
                </a:extLst>
              </p:cNvPr>
              <p:cNvSpPr txBox="1"/>
              <p:nvPr/>
            </p:nvSpPr>
            <p:spPr>
              <a:xfrm>
                <a:off x="645245" y="2768600"/>
                <a:ext cx="1290538" cy="307777"/>
              </a:xfrm>
              <a:prstGeom prst="rect">
                <a:avLst/>
              </a:prstGeom>
              <a:noFill/>
            </p:spPr>
            <p:txBody>
              <a:bodyPr wrap="square" rtlCol="0">
                <a:spAutoFit/>
              </a:bodyPr>
              <a:lstStyle/>
              <a:p>
                <a:r>
                  <a:rPr lang="en-US" altLang="zh-TW" sz="1400">
                    <a:latin typeface="Calibri"/>
                    <a:cs typeface="Calibri"/>
                  </a:rPr>
                  <a:t>Prepare Data</a:t>
                </a:r>
                <a:endParaRPr lang="zh-TW" altLang="en-US" sz="1400">
                  <a:latin typeface="Calibri"/>
                  <a:cs typeface="Calibri"/>
                </a:endParaRPr>
              </a:p>
            </p:txBody>
          </p:sp>
          <p:sp>
            <p:nvSpPr>
              <p:cNvPr id="14" name="矩形 13">
                <a:extLst>
                  <a:ext uri="{FF2B5EF4-FFF2-40B4-BE49-F238E27FC236}">
                    <a16:creationId xmlns:a16="http://schemas.microsoft.com/office/drawing/2014/main" id="{15F811AF-3055-4E7D-B90F-897E1AA2FCD3}"/>
                  </a:ext>
                </a:extLst>
              </p:cNvPr>
              <p:cNvSpPr/>
              <p:nvPr/>
            </p:nvSpPr>
            <p:spPr>
              <a:xfrm>
                <a:off x="905655" y="3302121"/>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5DA2880D-072E-4742-9BFF-5FC9A5AE6EDF}"/>
                  </a:ext>
                </a:extLst>
              </p:cNvPr>
              <p:cNvSpPr/>
              <p:nvPr/>
            </p:nvSpPr>
            <p:spPr>
              <a:xfrm>
                <a:off x="905655" y="3691614"/>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A70109AD-6DE4-4ADB-9BF5-7F0EBC833A43}"/>
                  </a:ext>
                </a:extLst>
              </p:cNvPr>
              <p:cNvSpPr/>
              <p:nvPr/>
            </p:nvSpPr>
            <p:spPr>
              <a:xfrm>
                <a:off x="922363" y="4286250"/>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D7472B26-17B4-4D3D-9734-E73C780E33D8}"/>
                  </a:ext>
                </a:extLst>
              </p:cNvPr>
              <p:cNvSpPr txBox="1"/>
              <p:nvPr/>
            </p:nvSpPr>
            <p:spPr>
              <a:xfrm>
                <a:off x="982357" y="3311831"/>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sp>
            <p:nvSpPr>
              <p:cNvPr id="23" name="文字方塊 22">
                <a:extLst>
                  <a:ext uri="{FF2B5EF4-FFF2-40B4-BE49-F238E27FC236}">
                    <a16:creationId xmlns:a16="http://schemas.microsoft.com/office/drawing/2014/main" id="{26A60DCC-3647-472E-9C90-22D02812FE49}"/>
                  </a:ext>
                </a:extLst>
              </p:cNvPr>
              <p:cNvSpPr txBox="1"/>
              <p:nvPr/>
            </p:nvSpPr>
            <p:spPr>
              <a:xfrm>
                <a:off x="982357" y="3699898"/>
                <a:ext cx="509602" cy="215444"/>
              </a:xfrm>
              <a:prstGeom prst="rect">
                <a:avLst/>
              </a:prstGeom>
              <a:noFill/>
            </p:spPr>
            <p:txBody>
              <a:bodyPr wrap="square" rtlCol="0">
                <a:spAutoFit/>
              </a:bodyPr>
              <a:lstStyle/>
              <a:p>
                <a:r>
                  <a:rPr lang="en-US" altLang="zh-TW" sz="800">
                    <a:latin typeface="Calibri"/>
                    <a:cs typeface="Calibri"/>
                  </a:rPr>
                  <a:t>ECG 2</a:t>
                </a:r>
                <a:endParaRPr lang="zh-TW" altLang="en-US" sz="800">
                  <a:latin typeface="Calibri"/>
                  <a:cs typeface="Calibri"/>
                </a:endParaRPr>
              </a:p>
            </p:txBody>
          </p:sp>
          <p:sp>
            <p:nvSpPr>
              <p:cNvPr id="24" name="文字方塊 23">
                <a:extLst>
                  <a:ext uri="{FF2B5EF4-FFF2-40B4-BE49-F238E27FC236}">
                    <a16:creationId xmlns:a16="http://schemas.microsoft.com/office/drawing/2014/main" id="{657D57A5-4175-47BB-B3C2-6649DD4BEEF9}"/>
                  </a:ext>
                </a:extLst>
              </p:cNvPr>
              <p:cNvSpPr txBox="1"/>
              <p:nvPr/>
            </p:nvSpPr>
            <p:spPr>
              <a:xfrm>
                <a:off x="982357" y="4322266"/>
                <a:ext cx="522546" cy="215444"/>
              </a:xfrm>
              <a:prstGeom prst="rect">
                <a:avLst/>
              </a:prstGeom>
              <a:noFill/>
            </p:spPr>
            <p:txBody>
              <a:bodyPr wrap="square" rtlCol="0">
                <a:spAutoFit/>
              </a:bodyPr>
              <a:lstStyle/>
              <a:p>
                <a:r>
                  <a:rPr lang="en-US" altLang="zh-TW" sz="800">
                    <a:latin typeface="Calibri"/>
                    <a:cs typeface="Calibri"/>
                  </a:rPr>
                  <a:t>ECG 43</a:t>
                </a:r>
                <a:endParaRPr lang="zh-TW" altLang="en-US" sz="800">
                  <a:latin typeface="Calibri"/>
                  <a:cs typeface="Calibri"/>
                </a:endParaRPr>
              </a:p>
            </p:txBody>
          </p:sp>
          <p:sp>
            <p:nvSpPr>
              <p:cNvPr id="21" name="流程圖: 接點 20">
                <a:extLst>
                  <a:ext uri="{FF2B5EF4-FFF2-40B4-BE49-F238E27FC236}">
                    <a16:creationId xmlns:a16="http://schemas.microsoft.com/office/drawing/2014/main" id="{73B6A041-288C-49A5-8C07-284769E67921}"/>
                  </a:ext>
                </a:extLst>
              </p:cNvPr>
              <p:cNvSpPr/>
              <p:nvPr/>
            </p:nvSpPr>
            <p:spPr>
              <a:xfrm>
                <a:off x="1207161" y="401228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流程圖: 接點 25">
                <a:extLst>
                  <a:ext uri="{FF2B5EF4-FFF2-40B4-BE49-F238E27FC236}">
                    <a16:creationId xmlns:a16="http://schemas.microsoft.com/office/drawing/2014/main" id="{C6510326-798B-427E-8FAF-7B4F77788B1E}"/>
                  </a:ext>
                </a:extLst>
              </p:cNvPr>
              <p:cNvSpPr/>
              <p:nvPr/>
            </p:nvSpPr>
            <p:spPr>
              <a:xfrm>
                <a:off x="1207161" y="4084672"/>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流程圖: 接點 26">
                <a:extLst>
                  <a:ext uri="{FF2B5EF4-FFF2-40B4-BE49-F238E27FC236}">
                    <a16:creationId xmlns:a16="http://schemas.microsoft.com/office/drawing/2014/main" id="{2463B341-341D-4B11-928E-6C17187C71DF}"/>
                  </a:ext>
                </a:extLst>
              </p:cNvPr>
              <p:cNvSpPr/>
              <p:nvPr/>
            </p:nvSpPr>
            <p:spPr>
              <a:xfrm>
                <a:off x="1207161" y="417240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箭號: 向下 34">
              <a:extLst>
                <a:ext uri="{FF2B5EF4-FFF2-40B4-BE49-F238E27FC236}">
                  <a16:creationId xmlns:a16="http://schemas.microsoft.com/office/drawing/2014/main" id="{61C45DB2-F918-40BF-BDDE-DD3093EF3A4D}"/>
                </a:ext>
              </a:extLst>
            </p:cNvPr>
            <p:cNvSpPr/>
            <p:nvPr/>
          </p:nvSpPr>
          <p:spPr>
            <a:xfrm rot="16200000">
              <a:off x="1966897" y="3522968"/>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下 36">
              <a:extLst>
                <a:ext uri="{FF2B5EF4-FFF2-40B4-BE49-F238E27FC236}">
                  <a16:creationId xmlns:a16="http://schemas.microsoft.com/office/drawing/2014/main" id="{AD051143-F200-4A8A-8556-9AEA9CE41D9F}"/>
                </a:ext>
              </a:extLst>
            </p:cNvPr>
            <p:cNvSpPr/>
            <p:nvPr/>
          </p:nvSpPr>
          <p:spPr>
            <a:xfrm rot="16200000">
              <a:off x="3929362" y="3522969"/>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下 37">
              <a:extLst>
                <a:ext uri="{FF2B5EF4-FFF2-40B4-BE49-F238E27FC236}">
                  <a16:creationId xmlns:a16="http://schemas.microsoft.com/office/drawing/2014/main" id="{08A7450B-B6AD-4945-A51F-548208EB6936}"/>
                </a:ext>
              </a:extLst>
            </p:cNvPr>
            <p:cNvSpPr/>
            <p:nvPr/>
          </p:nvSpPr>
          <p:spPr>
            <a:xfrm rot="16200000">
              <a:off x="6488066" y="3542372"/>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AF8ECBA0-D06D-453D-A076-FC18624FA57C}"/>
                </a:ext>
              </a:extLst>
            </p:cNvPr>
            <p:cNvGrpSpPr/>
            <p:nvPr/>
          </p:nvGrpSpPr>
          <p:grpSpPr>
            <a:xfrm>
              <a:off x="2779505" y="3427851"/>
              <a:ext cx="586304" cy="251460"/>
              <a:chOff x="2776943" y="3409843"/>
              <a:chExt cx="586304" cy="251460"/>
            </a:xfrm>
          </p:grpSpPr>
          <p:sp>
            <p:nvSpPr>
              <p:cNvPr id="39" name="矩形 38">
                <a:extLst>
                  <a:ext uri="{FF2B5EF4-FFF2-40B4-BE49-F238E27FC236}">
                    <a16:creationId xmlns:a16="http://schemas.microsoft.com/office/drawing/2014/main" id="{88C67102-9414-4E5D-8E5F-7BF4A1B2112A}"/>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6CFFA066-B644-42B9-B174-BF28395DC31A}"/>
                  </a:ext>
                </a:extLst>
              </p:cNvPr>
              <p:cNvSpPr txBox="1"/>
              <p:nvPr/>
            </p:nvSpPr>
            <p:spPr>
              <a:xfrm>
                <a:off x="2853645" y="3419553"/>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grpSp>
        <p:grpSp>
          <p:nvGrpSpPr>
            <p:cNvPr id="42" name="群組 41">
              <a:extLst>
                <a:ext uri="{FF2B5EF4-FFF2-40B4-BE49-F238E27FC236}">
                  <a16:creationId xmlns:a16="http://schemas.microsoft.com/office/drawing/2014/main" id="{8D5D441E-7497-4617-8949-F075D3884C5A}"/>
                </a:ext>
              </a:extLst>
            </p:cNvPr>
            <p:cNvGrpSpPr/>
            <p:nvPr/>
          </p:nvGrpSpPr>
          <p:grpSpPr>
            <a:xfrm>
              <a:off x="2376129" y="3869227"/>
              <a:ext cx="403376" cy="215445"/>
              <a:chOff x="2723631" y="3403912"/>
              <a:chExt cx="806752" cy="263320"/>
            </a:xfrm>
          </p:grpSpPr>
          <p:sp>
            <p:nvSpPr>
              <p:cNvPr id="43" name="矩形 42">
                <a:extLst>
                  <a:ext uri="{FF2B5EF4-FFF2-40B4-BE49-F238E27FC236}">
                    <a16:creationId xmlns:a16="http://schemas.microsoft.com/office/drawing/2014/main" id="{E5B91C46-7FCE-4784-9B4C-32522A744757}"/>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C94F0788-527C-40BF-8A05-848C020D0EA8}"/>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51" name="群組 50">
              <a:extLst>
                <a:ext uri="{FF2B5EF4-FFF2-40B4-BE49-F238E27FC236}">
                  <a16:creationId xmlns:a16="http://schemas.microsoft.com/office/drawing/2014/main" id="{FBA22C12-DDEF-4599-BB1D-C628FED134CA}"/>
                </a:ext>
              </a:extLst>
            </p:cNvPr>
            <p:cNvGrpSpPr/>
            <p:nvPr/>
          </p:nvGrpSpPr>
          <p:grpSpPr>
            <a:xfrm>
              <a:off x="2713471" y="3871703"/>
              <a:ext cx="403376" cy="215445"/>
              <a:chOff x="2723631" y="3403912"/>
              <a:chExt cx="806752" cy="263320"/>
            </a:xfrm>
          </p:grpSpPr>
          <p:sp>
            <p:nvSpPr>
              <p:cNvPr id="52" name="矩形 51">
                <a:extLst>
                  <a:ext uri="{FF2B5EF4-FFF2-40B4-BE49-F238E27FC236}">
                    <a16:creationId xmlns:a16="http://schemas.microsoft.com/office/drawing/2014/main" id="{2B823378-71D8-4B8A-96E8-ED7FDEDB262B}"/>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2F36ED57-3342-4A2E-B0B7-94A472297B23}"/>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54" name="群組 53">
              <a:extLst>
                <a:ext uri="{FF2B5EF4-FFF2-40B4-BE49-F238E27FC236}">
                  <a16:creationId xmlns:a16="http://schemas.microsoft.com/office/drawing/2014/main" id="{49D1E7C6-84EC-4475-AE3C-9A90F8DB7D32}"/>
                </a:ext>
              </a:extLst>
            </p:cNvPr>
            <p:cNvGrpSpPr/>
            <p:nvPr/>
          </p:nvGrpSpPr>
          <p:grpSpPr>
            <a:xfrm>
              <a:off x="3037869" y="3869226"/>
              <a:ext cx="403376" cy="215445"/>
              <a:chOff x="2723631" y="3403912"/>
              <a:chExt cx="806752" cy="263320"/>
            </a:xfrm>
          </p:grpSpPr>
          <p:sp>
            <p:nvSpPr>
              <p:cNvPr id="55" name="矩形 54">
                <a:extLst>
                  <a:ext uri="{FF2B5EF4-FFF2-40B4-BE49-F238E27FC236}">
                    <a16:creationId xmlns:a16="http://schemas.microsoft.com/office/drawing/2014/main" id="{F051A5AF-73E0-4AD0-AD7A-DBEBC8BE4922}"/>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97F05883-6D6B-41CD-85E8-386AA848DF67}"/>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41" name="群組 40">
              <a:extLst>
                <a:ext uri="{FF2B5EF4-FFF2-40B4-BE49-F238E27FC236}">
                  <a16:creationId xmlns:a16="http://schemas.microsoft.com/office/drawing/2014/main" id="{2F38A4EF-AA54-4405-9AFB-AD66F41ED71B}"/>
                </a:ext>
              </a:extLst>
            </p:cNvPr>
            <p:cNvGrpSpPr/>
            <p:nvPr/>
          </p:nvGrpSpPr>
          <p:grpSpPr>
            <a:xfrm rot="16200000">
              <a:off x="3498833" y="3896889"/>
              <a:ext cx="45719" cy="205836"/>
              <a:chOff x="3504976" y="4579247"/>
              <a:chExt cx="45719" cy="205836"/>
            </a:xfrm>
          </p:grpSpPr>
          <p:sp>
            <p:nvSpPr>
              <p:cNvPr id="57" name="流程圖: 接點 56">
                <a:extLst>
                  <a:ext uri="{FF2B5EF4-FFF2-40B4-BE49-F238E27FC236}">
                    <a16:creationId xmlns:a16="http://schemas.microsoft.com/office/drawing/2014/main" id="{2E760ED0-C791-49A3-9C14-7F5C5410929E}"/>
                  </a:ext>
                </a:extLst>
              </p:cNvPr>
              <p:cNvSpPr/>
              <p:nvPr/>
            </p:nvSpPr>
            <p:spPr>
              <a:xfrm rot="13761478">
                <a:off x="3504976" y="4579247"/>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a:extLst>
                  <a:ext uri="{FF2B5EF4-FFF2-40B4-BE49-F238E27FC236}">
                    <a16:creationId xmlns:a16="http://schemas.microsoft.com/office/drawing/2014/main" id="{B85B017F-C162-49A2-8652-07961E879CB0}"/>
                  </a:ext>
                </a:extLst>
              </p:cNvPr>
              <p:cNvSpPr/>
              <p:nvPr/>
            </p:nvSpPr>
            <p:spPr>
              <a:xfrm rot="16011387">
                <a:off x="3504976" y="4651636"/>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流程圖: 接點 58">
                <a:extLst>
                  <a:ext uri="{FF2B5EF4-FFF2-40B4-BE49-F238E27FC236}">
                    <a16:creationId xmlns:a16="http://schemas.microsoft.com/office/drawing/2014/main" id="{C27D64AD-A8D8-4EDE-BEBF-5EA189389056}"/>
                  </a:ext>
                </a:extLst>
              </p:cNvPr>
              <p:cNvSpPr/>
              <p:nvPr/>
            </p:nvSpPr>
            <p:spPr>
              <a:xfrm rot="16011387">
                <a:off x="3504976" y="4739364"/>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61" name="圖片 60">
              <a:extLst>
                <a:ext uri="{FF2B5EF4-FFF2-40B4-BE49-F238E27FC236}">
                  <a16:creationId xmlns:a16="http://schemas.microsoft.com/office/drawing/2014/main" id="{41FDB472-DC4F-4B22-BBDE-AF3A4021B9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447" y="3457265"/>
              <a:ext cx="1930936" cy="642888"/>
            </a:xfrm>
            <a:prstGeom prst="rect">
              <a:avLst/>
            </a:prstGeom>
          </p:spPr>
        </p:pic>
        <p:pic>
          <p:nvPicPr>
            <p:cNvPr id="63" name="圖片 62">
              <a:extLst>
                <a:ext uri="{FF2B5EF4-FFF2-40B4-BE49-F238E27FC236}">
                  <a16:creationId xmlns:a16="http://schemas.microsoft.com/office/drawing/2014/main" id="{EBE76449-409C-474E-9A0F-CCE21C42A8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624" y="3217066"/>
              <a:ext cx="1499912" cy="1124934"/>
            </a:xfrm>
            <a:prstGeom prst="rect">
              <a:avLst/>
            </a:prstGeom>
          </p:spPr>
        </p:pic>
        <p:sp>
          <p:nvSpPr>
            <p:cNvPr id="1024" name="文字方塊 1023">
              <a:extLst>
                <a:ext uri="{FF2B5EF4-FFF2-40B4-BE49-F238E27FC236}">
                  <a16:creationId xmlns:a16="http://schemas.microsoft.com/office/drawing/2014/main" id="{91946BF2-EE78-4A34-8A7B-DF5D852142BA}"/>
                </a:ext>
              </a:extLst>
            </p:cNvPr>
            <p:cNvSpPr txBox="1"/>
            <p:nvPr/>
          </p:nvSpPr>
          <p:spPr>
            <a:xfrm>
              <a:off x="724388" y="3061877"/>
              <a:ext cx="1009650" cy="215444"/>
            </a:xfrm>
            <a:prstGeom prst="rect">
              <a:avLst/>
            </a:prstGeom>
            <a:noFill/>
          </p:spPr>
          <p:txBody>
            <a:bodyPr wrap="square" rtlCol="0">
              <a:spAutoFit/>
            </a:bodyPr>
            <a:lstStyle/>
            <a:p>
              <a:r>
                <a:rPr lang="en-US" altLang="zh-TW" sz="800" b="1">
                  <a:latin typeface="Calibri"/>
                  <a:cs typeface="Calibri"/>
                </a:rPr>
                <a:t>MIT-BIH Dataset</a:t>
              </a:r>
              <a:endParaRPr lang="zh-TW" altLang="en-US" sz="800" b="1">
                <a:latin typeface="Calibri"/>
                <a:cs typeface="Calibri"/>
              </a:endParaRPr>
            </a:p>
          </p:txBody>
        </p:sp>
        <p:sp>
          <p:nvSpPr>
            <p:cNvPr id="1025" name="文字方塊 1024">
              <a:extLst>
                <a:ext uri="{FF2B5EF4-FFF2-40B4-BE49-F238E27FC236}">
                  <a16:creationId xmlns:a16="http://schemas.microsoft.com/office/drawing/2014/main" id="{DCF0706C-6CDB-4825-92C6-F3F0A40C8AE2}"/>
                </a:ext>
              </a:extLst>
            </p:cNvPr>
            <p:cNvSpPr txBox="1"/>
            <p:nvPr/>
          </p:nvSpPr>
          <p:spPr>
            <a:xfrm>
              <a:off x="4351282" y="4095502"/>
              <a:ext cx="2046754" cy="400110"/>
            </a:xfrm>
            <a:prstGeom prst="rect">
              <a:avLst/>
            </a:prstGeom>
            <a:noFill/>
          </p:spPr>
          <p:txBody>
            <a:bodyPr wrap="square" rtlCol="0">
              <a:spAutoFit/>
            </a:bodyPr>
            <a:lstStyle/>
            <a:p>
              <a:r>
                <a:rPr lang="en-US" altLang="zh-TW" sz="1000">
                  <a:latin typeface="Calibri"/>
                  <a:cs typeface="Calibri"/>
                </a:rPr>
                <a:t>ECG 1~43 use for training ECG 44 use for inference</a:t>
              </a:r>
              <a:endParaRPr lang="zh-TW" altLang="en-US" sz="1000">
                <a:latin typeface="Calibri"/>
                <a:cs typeface="Calibri"/>
              </a:endParaRPr>
            </a:p>
          </p:txBody>
        </p:sp>
      </p:grpSp>
    </p:spTree>
    <p:extLst>
      <p:ext uri="{BB962C8B-B14F-4D97-AF65-F5344CB8AC3E}">
        <p14:creationId xmlns:p14="http://schemas.microsoft.com/office/powerpoint/2010/main" val="266496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Times New Roman" panose="02020603050405020304" pitchFamily="18" charset="0"/>
                <a:cs typeface="Calibri" panose="020F0502020204030204" pitchFamily="34" charset="0"/>
                <a:sym typeface="DFKai-SB"/>
              </a:rPr>
              <a:t>Heart Disease Recognition </a:t>
            </a:r>
            <a:endParaRPr lang="zh-TW" altLang="en-US">
              <a:latin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grpSp>
        <p:nvGrpSpPr>
          <p:cNvPr id="104" name="群組 103">
            <a:extLst>
              <a:ext uri="{FF2B5EF4-FFF2-40B4-BE49-F238E27FC236}">
                <a16:creationId xmlns:a16="http://schemas.microsoft.com/office/drawing/2014/main" id="{61C387FB-6270-43FA-A635-E54404906E45}"/>
              </a:ext>
            </a:extLst>
          </p:cNvPr>
          <p:cNvGrpSpPr/>
          <p:nvPr/>
        </p:nvGrpSpPr>
        <p:grpSpPr>
          <a:xfrm>
            <a:off x="405940" y="2737010"/>
            <a:ext cx="8332120" cy="2141220"/>
            <a:chOff x="504428" y="2621004"/>
            <a:chExt cx="8332120" cy="2141220"/>
          </a:xfrm>
        </p:grpSpPr>
        <p:grpSp>
          <p:nvGrpSpPr>
            <p:cNvPr id="105" name="群組 104">
              <a:extLst>
                <a:ext uri="{FF2B5EF4-FFF2-40B4-BE49-F238E27FC236}">
                  <a16:creationId xmlns:a16="http://schemas.microsoft.com/office/drawing/2014/main" id="{7F222AFE-C8DF-4143-9710-29A2F988D577}"/>
                </a:ext>
              </a:extLst>
            </p:cNvPr>
            <p:cNvGrpSpPr/>
            <p:nvPr/>
          </p:nvGrpSpPr>
          <p:grpSpPr>
            <a:xfrm>
              <a:off x="2284220" y="3120114"/>
              <a:ext cx="1566334" cy="1143000"/>
              <a:chOff x="2506133" y="3162300"/>
              <a:chExt cx="1566334" cy="1143000"/>
            </a:xfrm>
          </p:grpSpPr>
          <p:sp>
            <p:nvSpPr>
              <p:cNvPr id="147" name="矩形: 圓角 146">
                <a:extLst>
                  <a:ext uri="{FF2B5EF4-FFF2-40B4-BE49-F238E27FC236}">
                    <a16:creationId xmlns:a16="http://schemas.microsoft.com/office/drawing/2014/main" id="{58B2AA04-ABDE-4CFC-8ED2-8C01F0CB8668}"/>
                  </a:ext>
                </a:extLst>
              </p:cNvPr>
              <p:cNvSpPr/>
              <p:nvPr/>
            </p:nvSpPr>
            <p:spPr>
              <a:xfrm>
                <a:off x="2506133" y="3162300"/>
                <a:ext cx="1566334" cy="11430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文字方塊 147">
                <a:extLst>
                  <a:ext uri="{FF2B5EF4-FFF2-40B4-BE49-F238E27FC236}">
                    <a16:creationId xmlns:a16="http://schemas.microsoft.com/office/drawing/2014/main" id="{AFED0DAD-A23F-43BB-8BB1-F52EF543386A}"/>
                  </a:ext>
                </a:extLst>
              </p:cNvPr>
              <p:cNvSpPr txBox="1"/>
              <p:nvPr/>
            </p:nvSpPr>
            <p:spPr>
              <a:xfrm>
                <a:off x="2852843" y="3162300"/>
                <a:ext cx="872913" cy="307777"/>
              </a:xfrm>
              <a:prstGeom prst="rect">
                <a:avLst/>
              </a:prstGeom>
              <a:noFill/>
            </p:spPr>
            <p:txBody>
              <a:bodyPr wrap="square" rtlCol="0">
                <a:spAutoFit/>
              </a:bodyPr>
              <a:lstStyle/>
              <a:p>
                <a:r>
                  <a:rPr lang="en-US" altLang="zh-TW" sz="1400">
                    <a:latin typeface="Calibri"/>
                    <a:cs typeface="Calibri"/>
                  </a:rPr>
                  <a:t>Cut Data</a:t>
                </a:r>
                <a:endParaRPr lang="zh-TW" altLang="en-US" sz="1400">
                  <a:latin typeface="Calibri"/>
                  <a:cs typeface="Calibri"/>
                </a:endParaRPr>
              </a:p>
            </p:txBody>
          </p:sp>
        </p:grpSp>
        <p:grpSp>
          <p:nvGrpSpPr>
            <p:cNvPr id="106" name="群組 105">
              <a:extLst>
                <a:ext uri="{FF2B5EF4-FFF2-40B4-BE49-F238E27FC236}">
                  <a16:creationId xmlns:a16="http://schemas.microsoft.com/office/drawing/2014/main" id="{F3E6AE65-87C2-4D92-BF05-044C4E5E6641}"/>
                </a:ext>
              </a:extLst>
            </p:cNvPr>
            <p:cNvGrpSpPr/>
            <p:nvPr/>
          </p:nvGrpSpPr>
          <p:grpSpPr>
            <a:xfrm>
              <a:off x="4259629" y="2621004"/>
              <a:ext cx="2162573" cy="2141220"/>
              <a:chOff x="4668705" y="3162300"/>
              <a:chExt cx="1566334" cy="1143000"/>
            </a:xfrm>
          </p:grpSpPr>
          <p:sp>
            <p:nvSpPr>
              <p:cNvPr id="145" name="矩形: 圓角 144">
                <a:extLst>
                  <a:ext uri="{FF2B5EF4-FFF2-40B4-BE49-F238E27FC236}">
                    <a16:creationId xmlns:a16="http://schemas.microsoft.com/office/drawing/2014/main" id="{157BA018-7A67-461D-81BE-B00763C48EC2}"/>
                  </a:ext>
                </a:extLst>
              </p:cNvPr>
              <p:cNvSpPr/>
              <p:nvPr/>
            </p:nvSpPr>
            <p:spPr>
              <a:xfrm>
                <a:off x="4668705" y="3162300"/>
                <a:ext cx="1566334" cy="11430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文字方塊 145">
                <a:extLst>
                  <a:ext uri="{FF2B5EF4-FFF2-40B4-BE49-F238E27FC236}">
                    <a16:creationId xmlns:a16="http://schemas.microsoft.com/office/drawing/2014/main" id="{016F6096-4AD6-4109-AE5D-2BBE3E2F329B}"/>
                  </a:ext>
                </a:extLst>
              </p:cNvPr>
              <p:cNvSpPr txBox="1"/>
              <p:nvPr/>
            </p:nvSpPr>
            <p:spPr>
              <a:xfrm>
                <a:off x="5050457" y="3241088"/>
                <a:ext cx="802830" cy="164294"/>
              </a:xfrm>
              <a:prstGeom prst="rect">
                <a:avLst/>
              </a:prstGeom>
              <a:noFill/>
            </p:spPr>
            <p:txBody>
              <a:bodyPr wrap="square" rtlCol="0">
                <a:spAutoFit/>
              </a:bodyPr>
              <a:lstStyle/>
              <a:p>
                <a:r>
                  <a:rPr lang="en-US" altLang="zh-TW" sz="1400">
                    <a:latin typeface="Calibri"/>
                    <a:cs typeface="Calibri"/>
                  </a:rPr>
                  <a:t>Train Model</a:t>
                </a:r>
                <a:endParaRPr lang="zh-TW" altLang="en-US" sz="1400">
                  <a:latin typeface="Calibri"/>
                  <a:cs typeface="Calibri"/>
                </a:endParaRPr>
              </a:p>
            </p:txBody>
          </p:sp>
        </p:grpSp>
        <p:grpSp>
          <p:nvGrpSpPr>
            <p:cNvPr id="107" name="群組 106">
              <a:extLst>
                <a:ext uri="{FF2B5EF4-FFF2-40B4-BE49-F238E27FC236}">
                  <a16:creationId xmlns:a16="http://schemas.microsoft.com/office/drawing/2014/main" id="{D3D178A2-839A-4BC6-BC96-2624C117C7C8}"/>
                </a:ext>
              </a:extLst>
            </p:cNvPr>
            <p:cNvGrpSpPr/>
            <p:nvPr/>
          </p:nvGrpSpPr>
          <p:grpSpPr>
            <a:xfrm>
              <a:off x="6831277" y="2897262"/>
              <a:ext cx="2005271" cy="1597440"/>
              <a:chOff x="6831277" y="3162300"/>
              <a:chExt cx="1566334" cy="1143000"/>
            </a:xfrm>
          </p:grpSpPr>
          <p:sp>
            <p:nvSpPr>
              <p:cNvPr id="143" name="矩形: 圓角 142">
                <a:extLst>
                  <a:ext uri="{FF2B5EF4-FFF2-40B4-BE49-F238E27FC236}">
                    <a16:creationId xmlns:a16="http://schemas.microsoft.com/office/drawing/2014/main" id="{13F913EA-F804-4B6D-B490-92EB20A2EB59}"/>
                  </a:ext>
                </a:extLst>
              </p:cNvPr>
              <p:cNvSpPr/>
              <p:nvPr/>
            </p:nvSpPr>
            <p:spPr>
              <a:xfrm>
                <a:off x="6831277" y="3162300"/>
                <a:ext cx="1566334"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文字方塊 143">
                <a:extLst>
                  <a:ext uri="{FF2B5EF4-FFF2-40B4-BE49-F238E27FC236}">
                    <a16:creationId xmlns:a16="http://schemas.microsoft.com/office/drawing/2014/main" id="{AEE4F0DC-3381-4049-B9AF-8910AF7133AE}"/>
                  </a:ext>
                </a:extLst>
              </p:cNvPr>
              <p:cNvSpPr txBox="1"/>
              <p:nvPr/>
            </p:nvSpPr>
            <p:spPr>
              <a:xfrm>
                <a:off x="7175548" y="3170905"/>
                <a:ext cx="877791" cy="220221"/>
              </a:xfrm>
              <a:prstGeom prst="rect">
                <a:avLst/>
              </a:prstGeom>
              <a:noFill/>
            </p:spPr>
            <p:txBody>
              <a:bodyPr wrap="square" rtlCol="0">
                <a:spAutoFit/>
              </a:bodyPr>
              <a:lstStyle/>
              <a:p>
                <a:r>
                  <a:rPr lang="en-US" altLang="zh-TW" sz="1400">
                    <a:latin typeface="Calibri"/>
                    <a:cs typeface="Calibri"/>
                  </a:rPr>
                  <a:t>Visualization</a:t>
                </a:r>
                <a:endParaRPr lang="zh-TW" altLang="en-US" sz="1400">
                  <a:latin typeface="Calibri"/>
                  <a:cs typeface="Calibri"/>
                </a:endParaRPr>
              </a:p>
            </p:txBody>
          </p:sp>
        </p:grpSp>
        <p:grpSp>
          <p:nvGrpSpPr>
            <p:cNvPr id="108" name="群組 107">
              <a:extLst>
                <a:ext uri="{FF2B5EF4-FFF2-40B4-BE49-F238E27FC236}">
                  <a16:creationId xmlns:a16="http://schemas.microsoft.com/office/drawing/2014/main" id="{A4F48DA8-D147-435B-B8A0-435C9EC76075}"/>
                </a:ext>
              </a:extLst>
            </p:cNvPr>
            <p:cNvGrpSpPr/>
            <p:nvPr/>
          </p:nvGrpSpPr>
          <p:grpSpPr>
            <a:xfrm>
              <a:off x="504428" y="2768600"/>
              <a:ext cx="1431355" cy="1930400"/>
              <a:chOff x="504428" y="2768600"/>
              <a:chExt cx="1431355" cy="1930400"/>
            </a:xfrm>
          </p:grpSpPr>
          <p:sp>
            <p:nvSpPr>
              <p:cNvPr id="132" name="矩形: 圓角 131">
                <a:extLst>
                  <a:ext uri="{FF2B5EF4-FFF2-40B4-BE49-F238E27FC236}">
                    <a16:creationId xmlns:a16="http://schemas.microsoft.com/office/drawing/2014/main" id="{D610BD02-85A7-4DA9-BDCF-69B42B9C04EC}"/>
                  </a:ext>
                </a:extLst>
              </p:cNvPr>
              <p:cNvSpPr/>
              <p:nvPr/>
            </p:nvSpPr>
            <p:spPr>
              <a:xfrm>
                <a:off x="504428" y="2768600"/>
                <a:ext cx="1405467" cy="1930400"/>
              </a:xfrm>
              <a:prstGeom prst="round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8A76F970-29BB-4E02-ABC1-4A31A5B1F307}"/>
                  </a:ext>
                </a:extLst>
              </p:cNvPr>
              <p:cNvSpPr txBox="1"/>
              <p:nvPr/>
            </p:nvSpPr>
            <p:spPr>
              <a:xfrm>
                <a:off x="645245" y="2768600"/>
                <a:ext cx="1290538" cy="307777"/>
              </a:xfrm>
              <a:prstGeom prst="rect">
                <a:avLst/>
              </a:prstGeom>
              <a:noFill/>
            </p:spPr>
            <p:txBody>
              <a:bodyPr wrap="square" rtlCol="0">
                <a:spAutoFit/>
              </a:bodyPr>
              <a:lstStyle/>
              <a:p>
                <a:r>
                  <a:rPr lang="en-US" altLang="zh-TW" sz="1400">
                    <a:latin typeface="Calibri"/>
                    <a:cs typeface="Calibri"/>
                  </a:rPr>
                  <a:t>Prepare Data</a:t>
                </a:r>
                <a:endParaRPr lang="zh-TW" altLang="en-US" sz="1400">
                  <a:latin typeface="Calibri"/>
                  <a:cs typeface="Calibri"/>
                </a:endParaRPr>
              </a:p>
            </p:txBody>
          </p:sp>
          <p:sp>
            <p:nvSpPr>
              <p:cNvPr id="134" name="矩形 133">
                <a:extLst>
                  <a:ext uri="{FF2B5EF4-FFF2-40B4-BE49-F238E27FC236}">
                    <a16:creationId xmlns:a16="http://schemas.microsoft.com/office/drawing/2014/main" id="{1EA2992B-C527-421D-A9A3-2600E8E6E634}"/>
                  </a:ext>
                </a:extLst>
              </p:cNvPr>
              <p:cNvSpPr/>
              <p:nvPr/>
            </p:nvSpPr>
            <p:spPr>
              <a:xfrm>
                <a:off x="905655" y="3302121"/>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矩形 134">
                <a:extLst>
                  <a:ext uri="{FF2B5EF4-FFF2-40B4-BE49-F238E27FC236}">
                    <a16:creationId xmlns:a16="http://schemas.microsoft.com/office/drawing/2014/main" id="{062BFBD3-9C9B-437A-B491-EBCFC2E7298F}"/>
                  </a:ext>
                </a:extLst>
              </p:cNvPr>
              <p:cNvSpPr/>
              <p:nvPr/>
            </p:nvSpPr>
            <p:spPr>
              <a:xfrm>
                <a:off x="905655" y="3691614"/>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矩形 135">
                <a:extLst>
                  <a:ext uri="{FF2B5EF4-FFF2-40B4-BE49-F238E27FC236}">
                    <a16:creationId xmlns:a16="http://schemas.microsoft.com/office/drawing/2014/main" id="{E2190EEE-FF95-4AA7-833A-E1BC3862CE1F}"/>
                  </a:ext>
                </a:extLst>
              </p:cNvPr>
              <p:cNvSpPr/>
              <p:nvPr/>
            </p:nvSpPr>
            <p:spPr>
              <a:xfrm>
                <a:off x="922363" y="4286250"/>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文字方塊 136">
                <a:extLst>
                  <a:ext uri="{FF2B5EF4-FFF2-40B4-BE49-F238E27FC236}">
                    <a16:creationId xmlns:a16="http://schemas.microsoft.com/office/drawing/2014/main" id="{4CF89988-73AB-4963-83DF-2C26F952FBF9}"/>
                  </a:ext>
                </a:extLst>
              </p:cNvPr>
              <p:cNvSpPr txBox="1"/>
              <p:nvPr/>
            </p:nvSpPr>
            <p:spPr>
              <a:xfrm>
                <a:off x="982357" y="3311831"/>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sp>
            <p:nvSpPr>
              <p:cNvPr id="138" name="文字方塊 137">
                <a:extLst>
                  <a:ext uri="{FF2B5EF4-FFF2-40B4-BE49-F238E27FC236}">
                    <a16:creationId xmlns:a16="http://schemas.microsoft.com/office/drawing/2014/main" id="{BC6ABDC6-E51C-4D62-A2C2-A596F3A4B59C}"/>
                  </a:ext>
                </a:extLst>
              </p:cNvPr>
              <p:cNvSpPr txBox="1"/>
              <p:nvPr/>
            </p:nvSpPr>
            <p:spPr>
              <a:xfrm>
                <a:off x="982357" y="3699898"/>
                <a:ext cx="509602" cy="215444"/>
              </a:xfrm>
              <a:prstGeom prst="rect">
                <a:avLst/>
              </a:prstGeom>
              <a:noFill/>
            </p:spPr>
            <p:txBody>
              <a:bodyPr wrap="square" rtlCol="0">
                <a:spAutoFit/>
              </a:bodyPr>
              <a:lstStyle/>
              <a:p>
                <a:r>
                  <a:rPr lang="en-US" altLang="zh-TW" sz="800">
                    <a:latin typeface="Calibri"/>
                    <a:cs typeface="Calibri"/>
                  </a:rPr>
                  <a:t>ECG 2</a:t>
                </a:r>
                <a:endParaRPr lang="zh-TW" altLang="en-US" sz="800">
                  <a:latin typeface="Calibri"/>
                  <a:cs typeface="Calibri"/>
                </a:endParaRPr>
              </a:p>
            </p:txBody>
          </p:sp>
          <p:sp>
            <p:nvSpPr>
              <p:cNvPr id="139" name="文字方塊 138">
                <a:extLst>
                  <a:ext uri="{FF2B5EF4-FFF2-40B4-BE49-F238E27FC236}">
                    <a16:creationId xmlns:a16="http://schemas.microsoft.com/office/drawing/2014/main" id="{4DC8A4A2-92FA-4195-B152-D9101B3AD03C}"/>
                  </a:ext>
                </a:extLst>
              </p:cNvPr>
              <p:cNvSpPr txBox="1"/>
              <p:nvPr/>
            </p:nvSpPr>
            <p:spPr>
              <a:xfrm>
                <a:off x="982357" y="4322266"/>
                <a:ext cx="522546" cy="215444"/>
              </a:xfrm>
              <a:prstGeom prst="rect">
                <a:avLst/>
              </a:prstGeom>
              <a:noFill/>
            </p:spPr>
            <p:txBody>
              <a:bodyPr wrap="square" rtlCol="0">
                <a:spAutoFit/>
              </a:bodyPr>
              <a:lstStyle/>
              <a:p>
                <a:r>
                  <a:rPr lang="en-US" altLang="zh-TW" sz="800">
                    <a:latin typeface="Calibri"/>
                    <a:cs typeface="Calibri"/>
                  </a:rPr>
                  <a:t>ECG 43</a:t>
                </a:r>
                <a:endParaRPr lang="zh-TW" altLang="en-US" sz="800">
                  <a:latin typeface="Calibri"/>
                  <a:cs typeface="Calibri"/>
                </a:endParaRPr>
              </a:p>
            </p:txBody>
          </p:sp>
          <p:sp>
            <p:nvSpPr>
              <p:cNvPr id="140" name="流程圖: 接點 139">
                <a:extLst>
                  <a:ext uri="{FF2B5EF4-FFF2-40B4-BE49-F238E27FC236}">
                    <a16:creationId xmlns:a16="http://schemas.microsoft.com/office/drawing/2014/main" id="{06D476F6-0E91-479D-BADB-62053B9156E2}"/>
                  </a:ext>
                </a:extLst>
              </p:cNvPr>
              <p:cNvSpPr/>
              <p:nvPr/>
            </p:nvSpPr>
            <p:spPr>
              <a:xfrm>
                <a:off x="1207161" y="401228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流程圖: 接點 140">
                <a:extLst>
                  <a:ext uri="{FF2B5EF4-FFF2-40B4-BE49-F238E27FC236}">
                    <a16:creationId xmlns:a16="http://schemas.microsoft.com/office/drawing/2014/main" id="{1B298815-890E-4BD6-B9DD-15183B11126C}"/>
                  </a:ext>
                </a:extLst>
              </p:cNvPr>
              <p:cNvSpPr/>
              <p:nvPr/>
            </p:nvSpPr>
            <p:spPr>
              <a:xfrm>
                <a:off x="1207161" y="4084672"/>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流程圖: 接點 141">
                <a:extLst>
                  <a:ext uri="{FF2B5EF4-FFF2-40B4-BE49-F238E27FC236}">
                    <a16:creationId xmlns:a16="http://schemas.microsoft.com/office/drawing/2014/main" id="{A00FD932-0420-4B77-B345-BE8CB19E1592}"/>
                  </a:ext>
                </a:extLst>
              </p:cNvPr>
              <p:cNvSpPr/>
              <p:nvPr/>
            </p:nvSpPr>
            <p:spPr>
              <a:xfrm>
                <a:off x="1207161" y="417240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9" name="箭號: 向下 108">
              <a:extLst>
                <a:ext uri="{FF2B5EF4-FFF2-40B4-BE49-F238E27FC236}">
                  <a16:creationId xmlns:a16="http://schemas.microsoft.com/office/drawing/2014/main" id="{D997CD74-049B-408A-A963-63B1F3D4D938}"/>
                </a:ext>
              </a:extLst>
            </p:cNvPr>
            <p:cNvSpPr/>
            <p:nvPr/>
          </p:nvSpPr>
          <p:spPr>
            <a:xfrm rot="16200000">
              <a:off x="1966897" y="3522968"/>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箭號: 向下 109">
              <a:extLst>
                <a:ext uri="{FF2B5EF4-FFF2-40B4-BE49-F238E27FC236}">
                  <a16:creationId xmlns:a16="http://schemas.microsoft.com/office/drawing/2014/main" id="{62B38FB0-9F2F-4CEA-B7E7-770D4AD3A62C}"/>
                </a:ext>
              </a:extLst>
            </p:cNvPr>
            <p:cNvSpPr/>
            <p:nvPr/>
          </p:nvSpPr>
          <p:spPr>
            <a:xfrm rot="16200000">
              <a:off x="3929362" y="3522969"/>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箭號: 向下 110">
              <a:extLst>
                <a:ext uri="{FF2B5EF4-FFF2-40B4-BE49-F238E27FC236}">
                  <a16:creationId xmlns:a16="http://schemas.microsoft.com/office/drawing/2014/main" id="{B85B3821-3A67-43D6-8DF3-7A9E513C3539}"/>
                </a:ext>
              </a:extLst>
            </p:cNvPr>
            <p:cNvSpPr/>
            <p:nvPr/>
          </p:nvSpPr>
          <p:spPr>
            <a:xfrm rot="16200000">
              <a:off x="6488066" y="3542372"/>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2" name="群組 111">
              <a:extLst>
                <a:ext uri="{FF2B5EF4-FFF2-40B4-BE49-F238E27FC236}">
                  <a16:creationId xmlns:a16="http://schemas.microsoft.com/office/drawing/2014/main" id="{FA8E908F-4FCF-42E7-83E1-B96598059F3C}"/>
                </a:ext>
              </a:extLst>
            </p:cNvPr>
            <p:cNvGrpSpPr/>
            <p:nvPr/>
          </p:nvGrpSpPr>
          <p:grpSpPr>
            <a:xfrm>
              <a:off x="2779505" y="3427851"/>
              <a:ext cx="586304" cy="251460"/>
              <a:chOff x="2776943" y="3409843"/>
              <a:chExt cx="586304" cy="251460"/>
            </a:xfrm>
          </p:grpSpPr>
          <p:sp>
            <p:nvSpPr>
              <p:cNvPr id="130" name="矩形 129">
                <a:extLst>
                  <a:ext uri="{FF2B5EF4-FFF2-40B4-BE49-F238E27FC236}">
                    <a16:creationId xmlns:a16="http://schemas.microsoft.com/office/drawing/2014/main" id="{705F0E02-92F0-4CF7-BC63-9028D403DE38}"/>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文字方塊 130">
                <a:extLst>
                  <a:ext uri="{FF2B5EF4-FFF2-40B4-BE49-F238E27FC236}">
                    <a16:creationId xmlns:a16="http://schemas.microsoft.com/office/drawing/2014/main" id="{E42E044E-2EB5-45B1-9BC5-30FA63BF59DE}"/>
                  </a:ext>
                </a:extLst>
              </p:cNvPr>
              <p:cNvSpPr txBox="1"/>
              <p:nvPr/>
            </p:nvSpPr>
            <p:spPr>
              <a:xfrm>
                <a:off x="2853645" y="3419553"/>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grpSp>
        <p:grpSp>
          <p:nvGrpSpPr>
            <p:cNvPr id="113" name="群組 112">
              <a:extLst>
                <a:ext uri="{FF2B5EF4-FFF2-40B4-BE49-F238E27FC236}">
                  <a16:creationId xmlns:a16="http://schemas.microsoft.com/office/drawing/2014/main" id="{24649C22-EBBD-41DB-90D9-6FDA86671F0D}"/>
                </a:ext>
              </a:extLst>
            </p:cNvPr>
            <p:cNvGrpSpPr/>
            <p:nvPr/>
          </p:nvGrpSpPr>
          <p:grpSpPr>
            <a:xfrm>
              <a:off x="2376129" y="3869227"/>
              <a:ext cx="403376" cy="215445"/>
              <a:chOff x="2723631" y="3403912"/>
              <a:chExt cx="806752" cy="263320"/>
            </a:xfrm>
          </p:grpSpPr>
          <p:sp>
            <p:nvSpPr>
              <p:cNvPr id="128" name="矩形 127">
                <a:extLst>
                  <a:ext uri="{FF2B5EF4-FFF2-40B4-BE49-F238E27FC236}">
                    <a16:creationId xmlns:a16="http://schemas.microsoft.com/office/drawing/2014/main" id="{FD290A80-7E41-4115-9E04-33DD0929B9A5}"/>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文字方塊 128">
                <a:extLst>
                  <a:ext uri="{FF2B5EF4-FFF2-40B4-BE49-F238E27FC236}">
                    <a16:creationId xmlns:a16="http://schemas.microsoft.com/office/drawing/2014/main" id="{5918EF4C-63BD-41DF-86DF-71A474D9594C}"/>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114" name="群組 113">
              <a:extLst>
                <a:ext uri="{FF2B5EF4-FFF2-40B4-BE49-F238E27FC236}">
                  <a16:creationId xmlns:a16="http://schemas.microsoft.com/office/drawing/2014/main" id="{02E925E7-EA07-49D8-B222-187F65192F25}"/>
                </a:ext>
              </a:extLst>
            </p:cNvPr>
            <p:cNvGrpSpPr/>
            <p:nvPr/>
          </p:nvGrpSpPr>
          <p:grpSpPr>
            <a:xfrm>
              <a:off x="2713471" y="3871703"/>
              <a:ext cx="403376" cy="215445"/>
              <a:chOff x="2723631" y="3403912"/>
              <a:chExt cx="806752" cy="263320"/>
            </a:xfrm>
          </p:grpSpPr>
          <p:sp>
            <p:nvSpPr>
              <p:cNvPr id="126" name="矩形 125">
                <a:extLst>
                  <a:ext uri="{FF2B5EF4-FFF2-40B4-BE49-F238E27FC236}">
                    <a16:creationId xmlns:a16="http://schemas.microsoft.com/office/drawing/2014/main" id="{EC763CC1-0FB3-4A76-AD72-1975982CFFB1}"/>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文字方塊 126">
                <a:extLst>
                  <a:ext uri="{FF2B5EF4-FFF2-40B4-BE49-F238E27FC236}">
                    <a16:creationId xmlns:a16="http://schemas.microsoft.com/office/drawing/2014/main" id="{E62FA1D3-8F18-46D5-AFE6-98273E98DD16}"/>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115" name="群組 114">
              <a:extLst>
                <a:ext uri="{FF2B5EF4-FFF2-40B4-BE49-F238E27FC236}">
                  <a16:creationId xmlns:a16="http://schemas.microsoft.com/office/drawing/2014/main" id="{25E83C61-37B0-4C3B-9D93-53EB8C81A220}"/>
                </a:ext>
              </a:extLst>
            </p:cNvPr>
            <p:cNvGrpSpPr/>
            <p:nvPr/>
          </p:nvGrpSpPr>
          <p:grpSpPr>
            <a:xfrm>
              <a:off x="3037869" y="3869226"/>
              <a:ext cx="403376" cy="215445"/>
              <a:chOff x="2723631" y="3403912"/>
              <a:chExt cx="806752" cy="263320"/>
            </a:xfrm>
          </p:grpSpPr>
          <p:sp>
            <p:nvSpPr>
              <p:cNvPr id="124" name="矩形 123">
                <a:extLst>
                  <a:ext uri="{FF2B5EF4-FFF2-40B4-BE49-F238E27FC236}">
                    <a16:creationId xmlns:a16="http://schemas.microsoft.com/office/drawing/2014/main" id="{27995B40-6006-4B6E-A911-973D2BEBEE61}"/>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文字方塊 124">
                <a:extLst>
                  <a:ext uri="{FF2B5EF4-FFF2-40B4-BE49-F238E27FC236}">
                    <a16:creationId xmlns:a16="http://schemas.microsoft.com/office/drawing/2014/main" id="{FCE801D5-6A45-4397-95A3-F2B464CE9FB3}"/>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116" name="群組 115">
              <a:extLst>
                <a:ext uri="{FF2B5EF4-FFF2-40B4-BE49-F238E27FC236}">
                  <a16:creationId xmlns:a16="http://schemas.microsoft.com/office/drawing/2014/main" id="{35BB7DF6-09A9-4238-8705-4A66612C186C}"/>
                </a:ext>
              </a:extLst>
            </p:cNvPr>
            <p:cNvGrpSpPr/>
            <p:nvPr/>
          </p:nvGrpSpPr>
          <p:grpSpPr>
            <a:xfrm rot="16200000">
              <a:off x="3498833" y="3896889"/>
              <a:ext cx="45719" cy="205836"/>
              <a:chOff x="3504976" y="4579247"/>
              <a:chExt cx="45719" cy="205836"/>
            </a:xfrm>
          </p:grpSpPr>
          <p:sp>
            <p:nvSpPr>
              <p:cNvPr id="121" name="流程圖: 接點 120">
                <a:extLst>
                  <a:ext uri="{FF2B5EF4-FFF2-40B4-BE49-F238E27FC236}">
                    <a16:creationId xmlns:a16="http://schemas.microsoft.com/office/drawing/2014/main" id="{1BA1673B-34DC-44C3-9021-1B3E36F8D25C}"/>
                  </a:ext>
                </a:extLst>
              </p:cNvPr>
              <p:cNvSpPr/>
              <p:nvPr/>
            </p:nvSpPr>
            <p:spPr>
              <a:xfrm rot="13761478">
                <a:off x="3504976" y="4579247"/>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流程圖: 接點 121">
                <a:extLst>
                  <a:ext uri="{FF2B5EF4-FFF2-40B4-BE49-F238E27FC236}">
                    <a16:creationId xmlns:a16="http://schemas.microsoft.com/office/drawing/2014/main" id="{2A1E3EB1-4DE3-4E16-9AF1-59D9949F0ACA}"/>
                  </a:ext>
                </a:extLst>
              </p:cNvPr>
              <p:cNvSpPr/>
              <p:nvPr/>
            </p:nvSpPr>
            <p:spPr>
              <a:xfrm rot="16011387">
                <a:off x="3504976" y="4651636"/>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流程圖: 接點 122">
                <a:extLst>
                  <a:ext uri="{FF2B5EF4-FFF2-40B4-BE49-F238E27FC236}">
                    <a16:creationId xmlns:a16="http://schemas.microsoft.com/office/drawing/2014/main" id="{77BC91FB-042E-416B-92E0-A0D5DED3A522}"/>
                  </a:ext>
                </a:extLst>
              </p:cNvPr>
              <p:cNvSpPr/>
              <p:nvPr/>
            </p:nvSpPr>
            <p:spPr>
              <a:xfrm rot="16011387">
                <a:off x="3504976" y="4739364"/>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7" name="圖片 116">
              <a:extLst>
                <a:ext uri="{FF2B5EF4-FFF2-40B4-BE49-F238E27FC236}">
                  <a16:creationId xmlns:a16="http://schemas.microsoft.com/office/drawing/2014/main" id="{0FC454E3-50D9-44A3-9A4B-E5329E3EBC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447" y="3457265"/>
              <a:ext cx="1930936" cy="642888"/>
            </a:xfrm>
            <a:prstGeom prst="rect">
              <a:avLst/>
            </a:prstGeom>
          </p:spPr>
        </p:pic>
        <p:pic>
          <p:nvPicPr>
            <p:cNvPr id="118" name="圖片 117">
              <a:extLst>
                <a:ext uri="{FF2B5EF4-FFF2-40B4-BE49-F238E27FC236}">
                  <a16:creationId xmlns:a16="http://schemas.microsoft.com/office/drawing/2014/main" id="{B167EA84-1940-40C7-B5CC-0F8226F665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624" y="3217066"/>
              <a:ext cx="1499912" cy="1124934"/>
            </a:xfrm>
            <a:prstGeom prst="rect">
              <a:avLst/>
            </a:prstGeom>
          </p:spPr>
        </p:pic>
        <p:sp>
          <p:nvSpPr>
            <p:cNvPr id="119" name="文字方塊 118">
              <a:extLst>
                <a:ext uri="{FF2B5EF4-FFF2-40B4-BE49-F238E27FC236}">
                  <a16:creationId xmlns:a16="http://schemas.microsoft.com/office/drawing/2014/main" id="{6196AA67-3F91-435C-95FA-E3C4F6699A8F}"/>
                </a:ext>
              </a:extLst>
            </p:cNvPr>
            <p:cNvSpPr txBox="1"/>
            <p:nvPr/>
          </p:nvSpPr>
          <p:spPr>
            <a:xfrm>
              <a:off x="724388" y="3061877"/>
              <a:ext cx="1009650" cy="215444"/>
            </a:xfrm>
            <a:prstGeom prst="rect">
              <a:avLst/>
            </a:prstGeom>
            <a:noFill/>
          </p:spPr>
          <p:txBody>
            <a:bodyPr wrap="square" rtlCol="0">
              <a:spAutoFit/>
            </a:bodyPr>
            <a:lstStyle/>
            <a:p>
              <a:r>
                <a:rPr lang="en-US" altLang="zh-TW" sz="800" b="1">
                  <a:latin typeface="Calibri"/>
                  <a:cs typeface="Calibri"/>
                </a:rPr>
                <a:t>MIT-BIH Dataset</a:t>
              </a:r>
              <a:endParaRPr lang="zh-TW" altLang="en-US" sz="800" b="1">
                <a:latin typeface="Calibri"/>
                <a:cs typeface="Calibri"/>
              </a:endParaRPr>
            </a:p>
          </p:txBody>
        </p:sp>
        <p:sp>
          <p:nvSpPr>
            <p:cNvPr id="120" name="文字方塊 119">
              <a:extLst>
                <a:ext uri="{FF2B5EF4-FFF2-40B4-BE49-F238E27FC236}">
                  <a16:creationId xmlns:a16="http://schemas.microsoft.com/office/drawing/2014/main" id="{4927C2C6-5CC8-4BC8-9FD3-846D1D11F865}"/>
                </a:ext>
              </a:extLst>
            </p:cNvPr>
            <p:cNvSpPr txBox="1"/>
            <p:nvPr/>
          </p:nvSpPr>
          <p:spPr>
            <a:xfrm>
              <a:off x="4351282" y="4141945"/>
              <a:ext cx="2046754" cy="400110"/>
            </a:xfrm>
            <a:prstGeom prst="rect">
              <a:avLst/>
            </a:prstGeom>
            <a:noFill/>
          </p:spPr>
          <p:txBody>
            <a:bodyPr wrap="square" rtlCol="0">
              <a:spAutoFit/>
            </a:bodyPr>
            <a:lstStyle/>
            <a:p>
              <a:r>
                <a:rPr lang="en-US" altLang="zh-TW" sz="1000">
                  <a:latin typeface="Calibri"/>
                  <a:cs typeface="Calibri"/>
                </a:rPr>
                <a:t>ECG 1~43 use for training ECG 44 use for inference</a:t>
              </a:r>
              <a:endParaRPr lang="zh-TW" altLang="en-US" sz="1000">
                <a:latin typeface="Calibri"/>
                <a:cs typeface="Calibri"/>
              </a:endParaRPr>
            </a:p>
          </p:txBody>
        </p:sp>
      </p:grpSp>
    </p:spTree>
    <p:extLst>
      <p:ext uri="{BB962C8B-B14F-4D97-AF65-F5344CB8AC3E}">
        <p14:creationId xmlns:p14="http://schemas.microsoft.com/office/powerpoint/2010/main" val="150384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cs typeface="Calibri"/>
              </a:rPr>
              <a:t>MIT-BIH Arrhythmia Database</a:t>
            </a:r>
            <a:endParaRPr lang="zh-TW" altLang="en-US">
              <a:cs typeface="Calibri"/>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sp>
        <p:nvSpPr>
          <p:cNvPr id="49" name="文字版面配置區 2">
            <a:extLst>
              <a:ext uri="{FF2B5EF4-FFF2-40B4-BE49-F238E27FC236}">
                <a16:creationId xmlns:a16="http://schemas.microsoft.com/office/drawing/2014/main" id="{6F568F9F-9A9F-4288-AB11-7DC2564729CD}"/>
              </a:ext>
            </a:extLst>
          </p:cNvPr>
          <p:cNvSpPr>
            <a:spLocks noGrp="1"/>
          </p:cNvSpPr>
          <p:nvPr>
            <p:ph type="body" idx="1"/>
          </p:nvPr>
        </p:nvSpPr>
        <p:spPr>
          <a:xfrm>
            <a:off x="457200" y="1600202"/>
            <a:ext cx="8229600" cy="4525963"/>
          </a:xfrm>
        </p:spPr>
        <p:txBody>
          <a:bodyPr/>
          <a:lstStyle/>
          <a:p>
            <a:pPr marL="85725" indent="0">
              <a:buNone/>
            </a:pPr>
            <a:r>
              <a:rPr lang="en-US" altLang="zh-TW" sz="1800">
                <a:solidFill>
                  <a:schemeClr val="dk1"/>
                </a:solidFill>
                <a:latin typeface="+mj-lt"/>
                <a:cs typeface="Calibri"/>
              </a:rPr>
              <a:t>The MIT-BIH Arrhythmia Database contains 48 half-hour excerpts of two-channel ambulatory ECG recordings, obtained from 47 subjects studied by the BIH Arrhythmia Laboratory between 1975 and 1979. </a:t>
            </a:r>
          </a:p>
          <a:p>
            <a:pPr marL="85725" indent="0">
              <a:buNone/>
            </a:pPr>
            <a:endParaRPr lang="en-US" altLang="zh-TW" sz="1800">
              <a:solidFill>
                <a:schemeClr val="dk1"/>
              </a:solidFill>
              <a:latin typeface="+mj-lt"/>
              <a:cs typeface="Calibri"/>
            </a:endParaRPr>
          </a:p>
          <a:p>
            <a:pPr marL="85725" indent="0">
              <a:buNone/>
            </a:pPr>
            <a:r>
              <a:rPr lang="en-US" altLang="zh-TW" sz="1800">
                <a:solidFill>
                  <a:schemeClr val="dk1"/>
                </a:solidFill>
                <a:latin typeface="+mj-lt"/>
                <a:cs typeface="Calibri"/>
              </a:rPr>
              <a:t>The recordings were digitized at 360 samples per second per channel with 11-bit resolution over a 10 mV range. Two or more cardiologists independently annotated each record; disagreements were resolved to obtain the computer-readable reference annotations for each beat (approximately 110,000 annotations in all) included with the database.</a:t>
            </a:r>
          </a:p>
        </p:txBody>
      </p:sp>
      <p:pic>
        <p:nvPicPr>
          <p:cNvPr id="50" name="圖片 49">
            <a:extLst>
              <a:ext uri="{FF2B5EF4-FFF2-40B4-BE49-F238E27FC236}">
                <a16:creationId xmlns:a16="http://schemas.microsoft.com/office/drawing/2014/main" id="{444F7D04-E535-4ECE-AEF3-506390B1901F}"/>
              </a:ext>
            </a:extLst>
          </p:cNvPr>
          <p:cNvPicPr>
            <a:picLocks noChangeAspect="1"/>
          </p:cNvPicPr>
          <p:nvPr/>
        </p:nvPicPr>
        <p:blipFill>
          <a:blip r:embed="rId2"/>
          <a:stretch>
            <a:fillRect/>
          </a:stretch>
        </p:blipFill>
        <p:spPr>
          <a:xfrm>
            <a:off x="2222822" y="4259458"/>
            <a:ext cx="4698356" cy="2482654"/>
          </a:xfrm>
          <a:prstGeom prst="rect">
            <a:avLst/>
          </a:prstGeom>
        </p:spPr>
      </p:pic>
    </p:spTree>
    <p:extLst>
      <p:ext uri="{BB962C8B-B14F-4D97-AF65-F5344CB8AC3E}">
        <p14:creationId xmlns:p14="http://schemas.microsoft.com/office/powerpoint/2010/main" val="129757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E7D67F0-2F64-44AB-B861-653102C9E6D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6" name="圖片 5">
            <a:extLst>
              <a:ext uri="{FF2B5EF4-FFF2-40B4-BE49-F238E27FC236}">
                <a16:creationId xmlns:a16="http://schemas.microsoft.com/office/drawing/2014/main" id="{4F9079B5-B6CB-4F8C-BC39-78AF3CBE538E}"/>
              </a:ext>
            </a:extLst>
          </p:cNvPr>
          <p:cNvPicPr>
            <a:picLocks noChangeAspect="1"/>
          </p:cNvPicPr>
          <p:nvPr/>
        </p:nvPicPr>
        <p:blipFill>
          <a:blip r:embed="rId2"/>
          <a:stretch>
            <a:fillRect/>
          </a:stretch>
        </p:blipFill>
        <p:spPr>
          <a:xfrm>
            <a:off x="682999" y="1429830"/>
            <a:ext cx="4038600" cy="5291647"/>
          </a:xfrm>
          <a:prstGeom prst="rect">
            <a:avLst/>
          </a:prstGeom>
        </p:spPr>
      </p:pic>
      <p:pic>
        <p:nvPicPr>
          <p:cNvPr id="7" name="圖片 6">
            <a:extLst>
              <a:ext uri="{FF2B5EF4-FFF2-40B4-BE49-F238E27FC236}">
                <a16:creationId xmlns:a16="http://schemas.microsoft.com/office/drawing/2014/main" id="{91FE51F5-10FB-4B0B-A937-312291EA621C}"/>
              </a:ext>
            </a:extLst>
          </p:cNvPr>
          <p:cNvPicPr>
            <a:picLocks noChangeAspect="1"/>
          </p:cNvPicPr>
          <p:nvPr/>
        </p:nvPicPr>
        <p:blipFill>
          <a:blip r:embed="rId3"/>
          <a:stretch>
            <a:fillRect/>
          </a:stretch>
        </p:blipFill>
        <p:spPr>
          <a:xfrm>
            <a:off x="4867716" y="1443055"/>
            <a:ext cx="3370967" cy="5278422"/>
          </a:xfrm>
          <a:prstGeom prst="rect">
            <a:avLst/>
          </a:prstGeom>
        </p:spPr>
      </p:pic>
      <p:sp>
        <p:nvSpPr>
          <p:cNvPr id="8" name="標題 1">
            <a:extLst>
              <a:ext uri="{FF2B5EF4-FFF2-40B4-BE49-F238E27FC236}">
                <a16:creationId xmlns:a16="http://schemas.microsoft.com/office/drawing/2014/main" id="{B4B43F86-1605-4C17-8E2C-5A963B27F819}"/>
              </a:ext>
            </a:extLst>
          </p:cNvPr>
          <p:cNvSpPr>
            <a:spLocks noGrp="1"/>
          </p:cNvSpPr>
          <p:nvPr>
            <p:ph type="title"/>
          </p:nvPr>
        </p:nvSpPr>
        <p:spPr>
          <a:xfrm>
            <a:off x="1476376" y="115888"/>
            <a:ext cx="7210425" cy="1143000"/>
          </a:xfrm>
        </p:spPr>
        <p:txBody>
          <a:bodyPr/>
          <a:lstStyle/>
          <a:p>
            <a:r>
              <a:rPr lang="en-US" altLang="zh-TW">
                <a:cs typeface="Calibri"/>
              </a:rPr>
              <a:t>Label &amp; Description</a:t>
            </a:r>
            <a:endParaRPr lang="zh-TW" altLang="en-US">
              <a:cs typeface="Calibri"/>
            </a:endParaRPr>
          </a:p>
        </p:txBody>
      </p:sp>
      <p:sp>
        <p:nvSpPr>
          <p:cNvPr id="9" name="矩形 8">
            <a:extLst>
              <a:ext uri="{FF2B5EF4-FFF2-40B4-BE49-F238E27FC236}">
                <a16:creationId xmlns:a16="http://schemas.microsoft.com/office/drawing/2014/main" id="{B8C964A1-4FE2-44D9-B41C-CA9A47014F4F}"/>
              </a:ext>
            </a:extLst>
          </p:cNvPr>
          <p:cNvSpPr/>
          <p:nvPr/>
        </p:nvSpPr>
        <p:spPr>
          <a:xfrm>
            <a:off x="541867" y="1363134"/>
            <a:ext cx="4258733" cy="54043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0287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cs typeface="Calibri"/>
                <a:sym typeface="DFKai-SB"/>
              </a:rPr>
              <a:t>Heart Disease Recognition </a:t>
            </a:r>
            <a:endParaRPr lang="zh-TW" altLang="en-US">
              <a:cs typeface="Calibri"/>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grpSp>
        <p:nvGrpSpPr>
          <p:cNvPr id="49" name="群組 48">
            <a:extLst>
              <a:ext uri="{FF2B5EF4-FFF2-40B4-BE49-F238E27FC236}">
                <a16:creationId xmlns:a16="http://schemas.microsoft.com/office/drawing/2014/main" id="{EBE1A3C6-9481-4D94-B3C2-43F2CEBB739F}"/>
              </a:ext>
            </a:extLst>
          </p:cNvPr>
          <p:cNvGrpSpPr/>
          <p:nvPr/>
        </p:nvGrpSpPr>
        <p:grpSpPr>
          <a:xfrm>
            <a:off x="405940" y="2621004"/>
            <a:ext cx="8332120" cy="2141220"/>
            <a:chOff x="504428" y="2621004"/>
            <a:chExt cx="8332120" cy="2141220"/>
          </a:xfrm>
        </p:grpSpPr>
        <p:grpSp>
          <p:nvGrpSpPr>
            <p:cNvPr id="50" name="群組 49">
              <a:extLst>
                <a:ext uri="{FF2B5EF4-FFF2-40B4-BE49-F238E27FC236}">
                  <a16:creationId xmlns:a16="http://schemas.microsoft.com/office/drawing/2014/main" id="{C329981C-CACC-4D1C-AB29-BDCBCCD1C1DB}"/>
                </a:ext>
              </a:extLst>
            </p:cNvPr>
            <p:cNvGrpSpPr/>
            <p:nvPr/>
          </p:nvGrpSpPr>
          <p:grpSpPr>
            <a:xfrm>
              <a:off x="2284220" y="3120114"/>
              <a:ext cx="1566334" cy="1143000"/>
              <a:chOff x="2506133" y="3162300"/>
              <a:chExt cx="1566334" cy="1143000"/>
            </a:xfrm>
          </p:grpSpPr>
          <p:sp>
            <p:nvSpPr>
              <p:cNvPr id="103" name="矩形: 圓角 102">
                <a:extLst>
                  <a:ext uri="{FF2B5EF4-FFF2-40B4-BE49-F238E27FC236}">
                    <a16:creationId xmlns:a16="http://schemas.microsoft.com/office/drawing/2014/main" id="{697B00A2-0E65-4DAE-B5D3-15FA93F3AC73}"/>
                  </a:ext>
                </a:extLst>
              </p:cNvPr>
              <p:cNvSpPr/>
              <p:nvPr/>
            </p:nvSpPr>
            <p:spPr>
              <a:xfrm>
                <a:off x="2506133" y="3162300"/>
                <a:ext cx="1566334" cy="1143000"/>
              </a:xfrm>
              <a:prstGeom prst="roundRect">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文字方塊 103">
                <a:extLst>
                  <a:ext uri="{FF2B5EF4-FFF2-40B4-BE49-F238E27FC236}">
                    <a16:creationId xmlns:a16="http://schemas.microsoft.com/office/drawing/2014/main" id="{D40B3D82-8D9E-4176-8D92-23524454070B}"/>
                  </a:ext>
                </a:extLst>
              </p:cNvPr>
              <p:cNvSpPr txBox="1"/>
              <p:nvPr/>
            </p:nvSpPr>
            <p:spPr>
              <a:xfrm>
                <a:off x="2852843" y="3162300"/>
                <a:ext cx="872913" cy="307777"/>
              </a:xfrm>
              <a:prstGeom prst="rect">
                <a:avLst/>
              </a:prstGeom>
              <a:noFill/>
            </p:spPr>
            <p:txBody>
              <a:bodyPr wrap="square" rtlCol="0">
                <a:spAutoFit/>
              </a:bodyPr>
              <a:lstStyle/>
              <a:p>
                <a:r>
                  <a:rPr lang="en-US" altLang="zh-TW" sz="1400">
                    <a:latin typeface="Calibri"/>
                    <a:cs typeface="Calibri"/>
                  </a:rPr>
                  <a:t>Cut Data</a:t>
                </a:r>
                <a:endParaRPr lang="zh-TW" altLang="en-US" sz="1400">
                  <a:latin typeface="Calibri"/>
                  <a:cs typeface="Calibri"/>
                </a:endParaRPr>
              </a:p>
            </p:txBody>
          </p:sp>
        </p:grpSp>
        <p:grpSp>
          <p:nvGrpSpPr>
            <p:cNvPr id="60" name="群組 59">
              <a:extLst>
                <a:ext uri="{FF2B5EF4-FFF2-40B4-BE49-F238E27FC236}">
                  <a16:creationId xmlns:a16="http://schemas.microsoft.com/office/drawing/2014/main" id="{728268DF-051E-4DF6-AC05-D15851C98D4E}"/>
                </a:ext>
              </a:extLst>
            </p:cNvPr>
            <p:cNvGrpSpPr/>
            <p:nvPr/>
          </p:nvGrpSpPr>
          <p:grpSpPr>
            <a:xfrm>
              <a:off x="4259629" y="2621004"/>
              <a:ext cx="2162573" cy="2141220"/>
              <a:chOff x="4668705" y="3162300"/>
              <a:chExt cx="1566334" cy="1143000"/>
            </a:xfrm>
          </p:grpSpPr>
          <p:sp>
            <p:nvSpPr>
              <p:cNvPr id="101" name="矩形: 圓角 100">
                <a:extLst>
                  <a:ext uri="{FF2B5EF4-FFF2-40B4-BE49-F238E27FC236}">
                    <a16:creationId xmlns:a16="http://schemas.microsoft.com/office/drawing/2014/main" id="{E10A1720-97B8-4A4B-8E73-BFABEE01A415}"/>
                  </a:ext>
                </a:extLst>
              </p:cNvPr>
              <p:cNvSpPr/>
              <p:nvPr/>
            </p:nvSpPr>
            <p:spPr>
              <a:xfrm>
                <a:off x="4668705" y="3162300"/>
                <a:ext cx="1566334" cy="11430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D94B5D5C-2B57-47A5-8979-6DE33DD5EC17}"/>
                  </a:ext>
                </a:extLst>
              </p:cNvPr>
              <p:cNvSpPr txBox="1"/>
              <p:nvPr/>
            </p:nvSpPr>
            <p:spPr>
              <a:xfrm>
                <a:off x="5050457" y="3241088"/>
                <a:ext cx="802830" cy="164294"/>
              </a:xfrm>
              <a:prstGeom prst="rect">
                <a:avLst/>
              </a:prstGeom>
              <a:noFill/>
            </p:spPr>
            <p:txBody>
              <a:bodyPr wrap="square" rtlCol="0">
                <a:spAutoFit/>
              </a:bodyPr>
              <a:lstStyle/>
              <a:p>
                <a:r>
                  <a:rPr lang="en-US" altLang="zh-TW" sz="1400">
                    <a:latin typeface="Calibri"/>
                    <a:cs typeface="Calibri"/>
                  </a:rPr>
                  <a:t>Train Model</a:t>
                </a:r>
                <a:endParaRPr lang="zh-TW" altLang="en-US" sz="1400">
                  <a:latin typeface="Calibri"/>
                  <a:cs typeface="Calibri"/>
                </a:endParaRPr>
              </a:p>
            </p:txBody>
          </p:sp>
        </p:grpSp>
        <p:grpSp>
          <p:nvGrpSpPr>
            <p:cNvPr id="62" name="群組 61">
              <a:extLst>
                <a:ext uri="{FF2B5EF4-FFF2-40B4-BE49-F238E27FC236}">
                  <a16:creationId xmlns:a16="http://schemas.microsoft.com/office/drawing/2014/main" id="{756A0148-741C-4980-8ED1-8A687E46B954}"/>
                </a:ext>
              </a:extLst>
            </p:cNvPr>
            <p:cNvGrpSpPr/>
            <p:nvPr/>
          </p:nvGrpSpPr>
          <p:grpSpPr>
            <a:xfrm>
              <a:off x="6831277" y="2897262"/>
              <a:ext cx="2005271" cy="1597440"/>
              <a:chOff x="6831277" y="3162300"/>
              <a:chExt cx="1566334" cy="1143000"/>
            </a:xfrm>
          </p:grpSpPr>
          <p:sp>
            <p:nvSpPr>
              <p:cNvPr id="99" name="矩形: 圓角 98">
                <a:extLst>
                  <a:ext uri="{FF2B5EF4-FFF2-40B4-BE49-F238E27FC236}">
                    <a16:creationId xmlns:a16="http://schemas.microsoft.com/office/drawing/2014/main" id="{845BD145-18CA-4F85-8FFF-24C6504DFE7E}"/>
                  </a:ext>
                </a:extLst>
              </p:cNvPr>
              <p:cNvSpPr/>
              <p:nvPr/>
            </p:nvSpPr>
            <p:spPr>
              <a:xfrm>
                <a:off x="6831277" y="3162300"/>
                <a:ext cx="1566334"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9757D3AB-2A5B-4EF7-B782-EF560B85769A}"/>
                  </a:ext>
                </a:extLst>
              </p:cNvPr>
              <p:cNvSpPr txBox="1"/>
              <p:nvPr/>
            </p:nvSpPr>
            <p:spPr>
              <a:xfrm>
                <a:off x="7175548" y="3170905"/>
                <a:ext cx="877791" cy="220221"/>
              </a:xfrm>
              <a:prstGeom prst="rect">
                <a:avLst/>
              </a:prstGeom>
              <a:noFill/>
            </p:spPr>
            <p:txBody>
              <a:bodyPr wrap="square" rtlCol="0">
                <a:spAutoFit/>
              </a:bodyPr>
              <a:lstStyle/>
              <a:p>
                <a:r>
                  <a:rPr lang="en-US" altLang="zh-TW" sz="1400">
                    <a:latin typeface="Calibri"/>
                    <a:cs typeface="Calibri"/>
                  </a:rPr>
                  <a:t>Visualization</a:t>
                </a:r>
                <a:endParaRPr lang="zh-TW" altLang="en-US" sz="1400">
                  <a:latin typeface="Calibri"/>
                  <a:cs typeface="Calibri"/>
                </a:endParaRPr>
              </a:p>
            </p:txBody>
          </p:sp>
        </p:grpSp>
        <p:grpSp>
          <p:nvGrpSpPr>
            <p:cNvPr id="64" name="群組 63">
              <a:extLst>
                <a:ext uri="{FF2B5EF4-FFF2-40B4-BE49-F238E27FC236}">
                  <a16:creationId xmlns:a16="http://schemas.microsoft.com/office/drawing/2014/main" id="{62759D9C-1379-465D-B7C1-585EE9D91E55}"/>
                </a:ext>
              </a:extLst>
            </p:cNvPr>
            <p:cNvGrpSpPr/>
            <p:nvPr/>
          </p:nvGrpSpPr>
          <p:grpSpPr>
            <a:xfrm>
              <a:off x="504428" y="2768600"/>
              <a:ext cx="1431355" cy="1930400"/>
              <a:chOff x="504428" y="2768600"/>
              <a:chExt cx="1431355" cy="1930400"/>
            </a:xfrm>
          </p:grpSpPr>
          <p:sp>
            <p:nvSpPr>
              <p:cNvPr id="88" name="矩形: 圓角 87">
                <a:extLst>
                  <a:ext uri="{FF2B5EF4-FFF2-40B4-BE49-F238E27FC236}">
                    <a16:creationId xmlns:a16="http://schemas.microsoft.com/office/drawing/2014/main" id="{47249C48-1570-4CD4-8DE2-3ADD8A6839B5}"/>
                  </a:ext>
                </a:extLst>
              </p:cNvPr>
              <p:cNvSpPr/>
              <p:nvPr/>
            </p:nvSpPr>
            <p:spPr>
              <a:xfrm>
                <a:off x="504428" y="2768600"/>
                <a:ext cx="1405467" cy="193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文字方塊 88">
                <a:extLst>
                  <a:ext uri="{FF2B5EF4-FFF2-40B4-BE49-F238E27FC236}">
                    <a16:creationId xmlns:a16="http://schemas.microsoft.com/office/drawing/2014/main" id="{76D3267E-C1DB-464B-95DE-D0820B45C5CC}"/>
                  </a:ext>
                </a:extLst>
              </p:cNvPr>
              <p:cNvSpPr txBox="1"/>
              <p:nvPr/>
            </p:nvSpPr>
            <p:spPr>
              <a:xfrm>
                <a:off x="645245" y="2768600"/>
                <a:ext cx="1290538" cy="307777"/>
              </a:xfrm>
              <a:prstGeom prst="rect">
                <a:avLst/>
              </a:prstGeom>
              <a:noFill/>
            </p:spPr>
            <p:txBody>
              <a:bodyPr wrap="square" rtlCol="0">
                <a:spAutoFit/>
              </a:bodyPr>
              <a:lstStyle/>
              <a:p>
                <a:r>
                  <a:rPr lang="en-US" altLang="zh-TW" sz="1400">
                    <a:latin typeface="Calibri"/>
                    <a:cs typeface="Calibri"/>
                  </a:rPr>
                  <a:t>Prepare Data</a:t>
                </a:r>
                <a:endParaRPr lang="zh-TW" altLang="en-US" sz="1400">
                  <a:latin typeface="Calibri"/>
                  <a:cs typeface="Calibri"/>
                </a:endParaRPr>
              </a:p>
            </p:txBody>
          </p:sp>
          <p:sp>
            <p:nvSpPr>
              <p:cNvPr id="90" name="矩形 89">
                <a:extLst>
                  <a:ext uri="{FF2B5EF4-FFF2-40B4-BE49-F238E27FC236}">
                    <a16:creationId xmlns:a16="http://schemas.microsoft.com/office/drawing/2014/main" id="{51E741F1-1770-433E-961E-5E1933FC5ED3}"/>
                  </a:ext>
                </a:extLst>
              </p:cNvPr>
              <p:cNvSpPr/>
              <p:nvPr/>
            </p:nvSpPr>
            <p:spPr>
              <a:xfrm>
                <a:off x="905655" y="3302121"/>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B995F789-118F-4643-B445-1618BFD5A132}"/>
                  </a:ext>
                </a:extLst>
              </p:cNvPr>
              <p:cNvSpPr/>
              <p:nvPr/>
            </p:nvSpPr>
            <p:spPr>
              <a:xfrm>
                <a:off x="905655" y="3691614"/>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883A9E92-53DF-4634-AD44-DB5775EFA5C0}"/>
                  </a:ext>
                </a:extLst>
              </p:cNvPr>
              <p:cNvSpPr/>
              <p:nvPr/>
            </p:nvSpPr>
            <p:spPr>
              <a:xfrm>
                <a:off x="922363" y="4286250"/>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文字方塊 92">
                <a:extLst>
                  <a:ext uri="{FF2B5EF4-FFF2-40B4-BE49-F238E27FC236}">
                    <a16:creationId xmlns:a16="http://schemas.microsoft.com/office/drawing/2014/main" id="{BC23D4F5-F9CC-4731-8FE7-7EA6359F6DCC}"/>
                  </a:ext>
                </a:extLst>
              </p:cNvPr>
              <p:cNvSpPr txBox="1"/>
              <p:nvPr/>
            </p:nvSpPr>
            <p:spPr>
              <a:xfrm>
                <a:off x="982357" y="3311831"/>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sp>
            <p:nvSpPr>
              <p:cNvPr id="94" name="文字方塊 93">
                <a:extLst>
                  <a:ext uri="{FF2B5EF4-FFF2-40B4-BE49-F238E27FC236}">
                    <a16:creationId xmlns:a16="http://schemas.microsoft.com/office/drawing/2014/main" id="{5D065617-C09B-4BA1-B635-C0C5245E083D}"/>
                  </a:ext>
                </a:extLst>
              </p:cNvPr>
              <p:cNvSpPr txBox="1"/>
              <p:nvPr/>
            </p:nvSpPr>
            <p:spPr>
              <a:xfrm>
                <a:off x="982357" y="3699898"/>
                <a:ext cx="509602" cy="215444"/>
              </a:xfrm>
              <a:prstGeom prst="rect">
                <a:avLst/>
              </a:prstGeom>
              <a:noFill/>
            </p:spPr>
            <p:txBody>
              <a:bodyPr wrap="square" rtlCol="0">
                <a:spAutoFit/>
              </a:bodyPr>
              <a:lstStyle/>
              <a:p>
                <a:r>
                  <a:rPr lang="en-US" altLang="zh-TW" sz="800">
                    <a:latin typeface="Calibri"/>
                    <a:cs typeface="Calibri"/>
                  </a:rPr>
                  <a:t>ECG 2</a:t>
                </a:r>
                <a:endParaRPr lang="zh-TW" altLang="en-US" sz="800">
                  <a:latin typeface="Calibri"/>
                  <a:cs typeface="Calibri"/>
                </a:endParaRPr>
              </a:p>
            </p:txBody>
          </p:sp>
          <p:sp>
            <p:nvSpPr>
              <p:cNvPr id="95" name="文字方塊 94">
                <a:extLst>
                  <a:ext uri="{FF2B5EF4-FFF2-40B4-BE49-F238E27FC236}">
                    <a16:creationId xmlns:a16="http://schemas.microsoft.com/office/drawing/2014/main" id="{2CCF9300-F6A6-4000-9B03-7FD3E897DAB9}"/>
                  </a:ext>
                </a:extLst>
              </p:cNvPr>
              <p:cNvSpPr txBox="1"/>
              <p:nvPr/>
            </p:nvSpPr>
            <p:spPr>
              <a:xfrm>
                <a:off x="982357" y="4322266"/>
                <a:ext cx="522546" cy="215444"/>
              </a:xfrm>
              <a:prstGeom prst="rect">
                <a:avLst/>
              </a:prstGeom>
              <a:noFill/>
            </p:spPr>
            <p:txBody>
              <a:bodyPr wrap="square" rtlCol="0">
                <a:spAutoFit/>
              </a:bodyPr>
              <a:lstStyle/>
              <a:p>
                <a:r>
                  <a:rPr lang="en-US" altLang="zh-TW" sz="800">
                    <a:latin typeface="Calibri"/>
                    <a:cs typeface="Calibri"/>
                  </a:rPr>
                  <a:t>ECG 43</a:t>
                </a:r>
                <a:endParaRPr lang="zh-TW" altLang="en-US" sz="800">
                  <a:latin typeface="Calibri"/>
                  <a:cs typeface="Calibri"/>
                </a:endParaRPr>
              </a:p>
            </p:txBody>
          </p:sp>
          <p:sp>
            <p:nvSpPr>
              <p:cNvPr id="96" name="流程圖: 接點 95">
                <a:extLst>
                  <a:ext uri="{FF2B5EF4-FFF2-40B4-BE49-F238E27FC236}">
                    <a16:creationId xmlns:a16="http://schemas.microsoft.com/office/drawing/2014/main" id="{907049AF-BBBB-4CDB-AD9C-AA8F036D1DEA}"/>
                  </a:ext>
                </a:extLst>
              </p:cNvPr>
              <p:cNvSpPr/>
              <p:nvPr/>
            </p:nvSpPr>
            <p:spPr>
              <a:xfrm>
                <a:off x="1207161" y="401228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流程圖: 接點 96">
                <a:extLst>
                  <a:ext uri="{FF2B5EF4-FFF2-40B4-BE49-F238E27FC236}">
                    <a16:creationId xmlns:a16="http://schemas.microsoft.com/office/drawing/2014/main" id="{925853A7-2B26-4C4D-A476-F53C16966C59}"/>
                  </a:ext>
                </a:extLst>
              </p:cNvPr>
              <p:cNvSpPr/>
              <p:nvPr/>
            </p:nvSpPr>
            <p:spPr>
              <a:xfrm>
                <a:off x="1207161" y="4084672"/>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流程圖: 接點 97">
                <a:extLst>
                  <a:ext uri="{FF2B5EF4-FFF2-40B4-BE49-F238E27FC236}">
                    <a16:creationId xmlns:a16="http://schemas.microsoft.com/office/drawing/2014/main" id="{31A6D927-BBE7-4DD0-878D-30867499C081}"/>
                  </a:ext>
                </a:extLst>
              </p:cNvPr>
              <p:cNvSpPr/>
              <p:nvPr/>
            </p:nvSpPr>
            <p:spPr>
              <a:xfrm>
                <a:off x="1207161" y="417240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5" name="箭號: 向下 64">
              <a:extLst>
                <a:ext uri="{FF2B5EF4-FFF2-40B4-BE49-F238E27FC236}">
                  <a16:creationId xmlns:a16="http://schemas.microsoft.com/office/drawing/2014/main" id="{A3663A57-7283-4F2D-9991-37276E680786}"/>
                </a:ext>
              </a:extLst>
            </p:cNvPr>
            <p:cNvSpPr/>
            <p:nvPr/>
          </p:nvSpPr>
          <p:spPr>
            <a:xfrm rot="16200000">
              <a:off x="1966897" y="3522968"/>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B343FCE1-A5DB-4EE8-B5AE-684E4FA8AEFC}"/>
                </a:ext>
              </a:extLst>
            </p:cNvPr>
            <p:cNvSpPr/>
            <p:nvPr/>
          </p:nvSpPr>
          <p:spPr>
            <a:xfrm rot="16200000">
              <a:off x="3929362" y="3522969"/>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箭號: 向下 66">
              <a:extLst>
                <a:ext uri="{FF2B5EF4-FFF2-40B4-BE49-F238E27FC236}">
                  <a16:creationId xmlns:a16="http://schemas.microsoft.com/office/drawing/2014/main" id="{226C4466-47F1-46E9-A139-5423C9E95F66}"/>
                </a:ext>
              </a:extLst>
            </p:cNvPr>
            <p:cNvSpPr/>
            <p:nvPr/>
          </p:nvSpPr>
          <p:spPr>
            <a:xfrm rot="16200000">
              <a:off x="6488066" y="3542372"/>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8" name="群組 67">
              <a:extLst>
                <a:ext uri="{FF2B5EF4-FFF2-40B4-BE49-F238E27FC236}">
                  <a16:creationId xmlns:a16="http://schemas.microsoft.com/office/drawing/2014/main" id="{68FF3A86-51D1-400D-9573-074F00DFB66F}"/>
                </a:ext>
              </a:extLst>
            </p:cNvPr>
            <p:cNvGrpSpPr/>
            <p:nvPr/>
          </p:nvGrpSpPr>
          <p:grpSpPr>
            <a:xfrm>
              <a:off x="2779505" y="3427851"/>
              <a:ext cx="586304" cy="251460"/>
              <a:chOff x="2776943" y="3409843"/>
              <a:chExt cx="586304" cy="251460"/>
            </a:xfrm>
          </p:grpSpPr>
          <p:sp>
            <p:nvSpPr>
              <p:cNvPr id="86" name="矩形 85">
                <a:extLst>
                  <a:ext uri="{FF2B5EF4-FFF2-40B4-BE49-F238E27FC236}">
                    <a16:creationId xmlns:a16="http://schemas.microsoft.com/office/drawing/2014/main" id="{AE12BDC2-3950-4008-9D53-FCDF7760C756}"/>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文字方塊 86">
                <a:extLst>
                  <a:ext uri="{FF2B5EF4-FFF2-40B4-BE49-F238E27FC236}">
                    <a16:creationId xmlns:a16="http://schemas.microsoft.com/office/drawing/2014/main" id="{7C93A38E-0946-4EDD-854C-A0617F51CB05}"/>
                  </a:ext>
                </a:extLst>
              </p:cNvPr>
              <p:cNvSpPr txBox="1"/>
              <p:nvPr/>
            </p:nvSpPr>
            <p:spPr>
              <a:xfrm>
                <a:off x="2853645" y="3419553"/>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grpSp>
        <p:grpSp>
          <p:nvGrpSpPr>
            <p:cNvPr id="69" name="群組 68">
              <a:extLst>
                <a:ext uri="{FF2B5EF4-FFF2-40B4-BE49-F238E27FC236}">
                  <a16:creationId xmlns:a16="http://schemas.microsoft.com/office/drawing/2014/main" id="{EA817781-21C0-4066-96C7-958C0E574909}"/>
                </a:ext>
              </a:extLst>
            </p:cNvPr>
            <p:cNvGrpSpPr/>
            <p:nvPr/>
          </p:nvGrpSpPr>
          <p:grpSpPr>
            <a:xfrm>
              <a:off x="2376129" y="3869227"/>
              <a:ext cx="403376" cy="215445"/>
              <a:chOff x="2723631" y="3403912"/>
              <a:chExt cx="806752" cy="263320"/>
            </a:xfrm>
          </p:grpSpPr>
          <p:sp>
            <p:nvSpPr>
              <p:cNvPr id="84" name="矩形 83">
                <a:extLst>
                  <a:ext uri="{FF2B5EF4-FFF2-40B4-BE49-F238E27FC236}">
                    <a16:creationId xmlns:a16="http://schemas.microsoft.com/office/drawing/2014/main" id="{88973221-0C86-44A0-A9E7-7008D8C56CE1}"/>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a:extLst>
                  <a:ext uri="{FF2B5EF4-FFF2-40B4-BE49-F238E27FC236}">
                    <a16:creationId xmlns:a16="http://schemas.microsoft.com/office/drawing/2014/main" id="{56633AA4-268D-471E-9644-F0F172EC5D79}"/>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0" name="群組 69">
              <a:extLst>
                <a:ext uri="{FF2B5EF4-FFF2-40B4-BE49-F238E27FC236}">
                  <a16:creationId xmlns:a16="http://schemas.microsoft.com/office/drawing/2014/main" id="{17D38EB5-A589-4F21-B09C-63DD9932B4C6}"/>
                </a:ext>
              </a:extLst>
            </p:cNvPr>
            <p:cNvGrpSpPr/>
            <p:nvPr/>
          </p:nvGrpSpPr>
          <p:grpSpPr>
            <a:xfrm>
              <a:off x="2713471" y="3871703"/>
              <a:ext cx="403376" cy="215445"/>
              <a:chOff x="2723631" y="3403912"/>
              <a:chExt cx="806752" cy="263320"/>
            </a:xfrm>
          </p:grpSpPr>
          <p:sp>
            <p:nvSpPr>
              <p:cNvPr id="82" name="矩形 81">
                <a:extLst>
                  <a:ext uri="{FF2B5EF4-FFF2-40B4-BE49-F238E27FC236}">
                    <a16:creationId xmlns:a16="http://schemas.microsoft.com/office/drawing/2014/main" id="{D7498958-4820-4DC5-908F-5A2CAFAEDF31}"/>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82">
                <a:extLst>
                  <a:ext uri="{FF2B5EF4-FFF2-40B4-BE49-F238E27FC236}">
                    <a16:creationId xmlns:a16="http://schemas.microsoft.com/office/drawing/2014/main" id="{C520108F-0041-4A91-A444-A2AD6B663841}"/>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1" name="群組 70">
              <a:extLst>
                <a:ext uri="{FF2B5EF4-FFF2-40B4-BE49-F238E27FC236}">
                  <a16:creationId xmlns:a16="http://schemas.microsoft.com/office/drawing/2014/main" id="{75B14691-C04A-458A-BE65-35934E95289E}"/>
                </a:ext>
              </a:extLst>
            </p:cNvPr>
            <p:cNvGrpSpPr/>
            <p:nvPr/>
          </p:nvGrpSpPr>
          <p:grpSpPr>
            <a:xfrm>
              <a:off x="3037869" y="3869226"/>
              <a:ext cx="403376" cy="215445"/>
              <a:chOff x="2723631" y="3403912"/>
              <a:chExt cx="806752" cy="263320"/>
            </a:xfrm>
          </p:grpSpPr>
          <p:sp>
            <p:nvSpPr>
              <p:cNvPr id="80" name="矩形 79">
                <a:extLst>
                  <a:ext uri="{FF2B5EF4-FFF2-40B4-BE49-F238E27FC236}">
                    <a16:creationId xmlns:a16="http://schemas.microsoft.com/office/drawing/2014/main" id="{539E25D7-9628-4AFD-B271-F7B0F6B05848}"/>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a:extLst>
                  <a:ext uri="{FF2B5EF4-FFF2-40B4-BE49-F238E27FC236}">
                    <a16:creationId xmlns:a16="http://schemas.microsoft.com/office/drawing/2014/main" id="{01804B1F-BBFD-444C-85C5-699A0707E5F7}"/>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2" name="群組 71">
              <a:extLst>
                <a:ext uri="{FF2B5EF4-FFF2-40B4-BE49-F238E27FC236}">
                  <a16:creationId xmlns:a16="http://schemas.microsoft.com/office/drawing/2014/main" id="{B0FAB162-2EAD-4AD5-B146-58C80E359AB7}"/>
                </a:ext>
              </a:extLst>
            </p:cNvPr>
            <p:cNvGrpSpPr/>
            <p:nvPr/>
          </p:nvGrpSpPr>
          <p:grpSpPr>
            <a:xfrm rot="16200000">
              <a:off x="3498833" y="3896889"/>
              <a:ext cx="45719" cy="205836"/>
              <a:chOff x="3504976" y="4579247"/>
              <a:chExt cx="45719" cy="205836"/>
            </a:xfrm>
          </p:grpSpPr>
          <p:sp>
            <p:nvSpPr>
              <p:cNvPr id="77" name="流程圖: 接點 76">
                <a:extLst>
                  <a:ext uri="{FF2B5EF4-FFF2-40B4-BE49-F238E27FC236}">
                    <a16:creationId xmlns:a16="http://schemas.microsoft.com/office/drawing/2014/main" id="{F3A61770-C318-4231-A484-0CB9581E4CBA}"/>
                  </a:ext>
                </a:extLst>
              </p:cNvPr>
              <p:cNvSpPr/>
              <p:nvPr/>
            </p:nvSpPr>
            <p:spPr>
              <a:xfrm rot="13761478">
                <a:off x="3504976" y="4579247"/>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流程圖: 接點 77">
                <a:extLst>
                  <a:ext uri="{FF2B5EF4-FFF2-40B4-BE49-F238E27FC236}">
                    <a16:creationId xmlns:a16="http://schemas.microsoft.com/office/drawing/2014/main" id="{4F90B673-272A-403F-BE74-213DF23DFD07}"/>
                  </a:ext>
                </a:extLst>
              </p:cNvPr>
              <p:cNvSpPr/>
              <p:nvPr/>
            </p:nvSpPr>
            <p:spPr>
              <a:xfrm rot="16011387">
                <a:off x="3504976" y="4651636"/>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流程圖: 接點 78">
                <a:extLst>
                  <a:ext uri="{FF2B5EF4-FFF2-40B4-BE49-F238E27FC236}">
                    <a16:creationId xmlns:a16="http://schemas.microsoft.com/office/drawing/2014/main" id="{F9242D35-C9CA-4F87-B338-43BAD7BDAF9C}"/>
                  </a:ext>
                </a:extLst>
              </p:cNvPr>
              <p:cNvSpPr/>
              <p:nvPr/>
            </p:nvSpPr>
            <p:spPr>
              <a:xfrm rot="16011387">
                <a:off x="3504976" y="4739364"/>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3" name="圖片 72">
              <a:extLst>
                <a:ext uri="{FF2B5EF4-FFF2-40B4-BE49-F238E27FC236}">
                  <a16:creationId xmlns:a16="http://schemas.microsoft.com/office/drawing/2014/main" id="{B644363E-9364-421B-BCEA-275101BC57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447" y="3457265"/>
              <a:ext cx="1930936" cy="642888"/>
            </a:xfrm>
            <a:prstGeom prst="rect">
              <a:avLst/>
            </a:prstGeom>
          </p:spPr>
        </p:pic>
        <p:pic>
          <p:nvPicPr>
            <p:cNvPr id="74" name="圖片 73">
              <a:extLst>
                <a:ext uri="{FF2B5EF4-FFF2-40B4-BE49-F238E27FC236}">
                  <a16:creationId xmlns:a16="http://schemas.microsoft.com/office/drawing/2014/main" id="{E8150E8B-632A-4174-A64A-3EEA43334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624" y="3217066"/>
              <a:ext cx="1499912" cy="1124934"/>
            </a:xfrm>
            <a:prstGeom prst="rect">
              <a:avLst/>
            </a:prstGeom>
          </p:spPr>
        </p:pic>
        <p:sp>
          <p:nvSpPr>
            <p:cNvPr id="75" name="文字方塊 74">
              <a:extLst>
                <a:ext uri="{FF2B5EF4-FFF2-40B4-BE49-F238E27FC236}">
                  <a16:creationId xmlns:a16="http://schemas.microsoft.com/office/drawing/2014/main" id="{21E47500-3E01-4E4A-83EE-4E18601F9A16}"/>
                </a:ext>
              </a:extLst>
            </p:cNvPr>
            <p:cNvSpPr txBox="1"/>
            <p:nvPr/>
          </p:nvSpPr>
          <p:spPr>
            <a:xfrm>
              <a:off x="724388" y="3061877"/>
              <a:ext cx="1009650" cy="215444"/>
            </a:xfrm>
            <a:prstGeom prst="rect">
              <a:avLst/>
            </a:prstGeom>
            <a:noFill/>
          </p:spPr>
          <p:txBody>
            <a:bodyPr wrap="square" rtlCol="0">
              <a:spAutoFit/>
            </a:bodyPr>
            <a:lstStyle/>
            <a:p>
              <a:r>
                <a:rPr lang="en-US" altLang="zh-TW" sz="800" b="1">
                  <a:latin typeface="Calibri"/>
                  <a:cs typeface="Calibri"/>
                </a:rPr>
                <a:t>MIT-BIH Dataset</a:t>
              </a:r>
              <a:endParaRPr lang="zh-TW" altLang="en-US" sz="800" b="1">
                <a:latin typeface="Calibri"/>
                <a:cs typeface="Calibri"/>
              </a:endParaRPr>
            </a:p>
          </p:txBody>
        </p:sp>
        <p:sp>
          <p:nvSpPr>
            <p:cNvPr id="76" name="文字方塊 75">
              <a:extLst>
                <a:ext uri="{FF2B5EF4-FFF2-40B4-BE49-F238E27FC236}">
                  <a16:creationId xmlns:a16="http://schemas.microsoft.com/office/drawing/2014/main" id="{C4AD1ABD-C8EF-425C-AE08-71EE3B35723C}"/>
                </a:ext>
              </a:extLst>
            </p:cNvPr>
            <p:cNvSpPr txBox="1"/>
            <p:nvPr/>
          </p:nvSpPr>
          <p:spPr>
            <a:xfrm>
              <a:off x="4351282" y="4141945"/>
              <a:ext cx="2046754" cy="400110"/>
            </a:xfrm>
            <a:prstGeom prst="rect">
              <a:avLst/>
            </a:prstGeom>
            <a:noFill/>
          </p:spPr>
          <p:txBody>
            <a:bodyPr wrap="square" rtlCol="0">
              <a:spAutoFit/>
            </a:bodyPr>
            <a:lstStyle/>
            <a:p>
              <a:r>
                <a:rPr lang="en-US" altLang="zh-TW" sz="1000">
                  <a:latin typeface="Calibri"/>
                  <a:cs typeface="Calibri"/>
                </a:rPr>
                <a:t>ECG 1~43 use for training ECG 44 use for inference</a:t>
              </a:r>
              <a:endParaRPr lang="zh-TW" altLang="en-US" sz="1000">
                <a:latin typeface="Calibri"/>
                <a:cs typeface="Calibri"/>
              </a:endParaRPr>
            </a:p>
          </p:txBody>
        </p:sp>
      </p:grpSp>
    </p:spTree>
    <p:extLst>
      <p:ext uri="{BB962C8B-B14F-4D97-AF65-F5344CB8AC3E}">
        <p14:creationId xmlns:p14="http://schemas.microsoft.com/office/powerpoint/2010/main" val="119486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245B632-8F42-4AFF-9758-FD53B0D1959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
        <p:nvSpPr>
          <p:cNvPr id="5" name="標題 1">
            <a:extLst>
              <a:ext uri="{FF2B5EF4-FFF2-40B4-BE49-F238E27FC236}">
                <a16:creationId xmlns:a16="http://schemas.microsoft.com/office/drawing/2014/main" id="{2853D5D8-A9AE-4B21-87D2-05F025F1C844}"/>
              </a:ext>
            </a:extLst>
          </p:cNvPr>
          <p:cNvSpPr>
            <a:spLocks noGrp="1"/>
          </p:cNvSpPr>
          <p:nvPr>
            <p:ph type="title"/>
          </p:nvPr>
        </p:nvSpPr>
        <p:spPr>
          <a:xfrm>
            <a:off x="1476376" y="115888"/>
            <a:ext cx="7210425" cy="1143000"/>
          </a:xfrm>
        </p:spPr>
        <p:txBody>
          <a:bodyPr/>
          <a:lstStyle/>
          <a:p>
            <a:r>
              <a:rPr lang="en-US" altLang="zh-TW">
                <a:cs typeface="Calibri"/>
              </a:rPr>
              <a:t>ECG Signal Cutting</a:t>
            </a:r>
          </a:p>
        </p:txBody>
      </p:sp>
      <p:pic>
        <p:nvPicPr>
          <p:cNvPr id="6" name="圖片 5">
            <a:extLst>
              <a:ext uri="{FF2B5EF4-FFF2-40B4-BE49-F238E27FC236}">
                <a16:creationId xmlns:a16="http://schemas.microsoft.com/office/drawing/2014/main" id="{72C9FE7F-1FD4-4BC2-A509-49DD7C71F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72" y="1600202"/>
            <a:ext cx="8167856" cy="4147739"/>
          </a:xfrm>
          <a:prstGeom prst="rect">
            <a:avLst/>
          </a:prstGeom>
        </p:spPr>
      </p:pic>
    </p:spTree>
    <p:extLst>
      <p:ext uri="{BB962C8B-B14F-4D97-AF65-F5344CB8AC3E}">
        <p14:creationId xmlns:p14="http://schemas.microsoft.com/office/powerpoint/2010/main" val="3635185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Calibri"/>
                <a:cs typeface="Calibri"/>
                <a:sym typeface="DFKai-SB"/>
              </a:rPr>
              <a:t>Model Training</a:t>
            </a:r>
            <a:endParaRPr lang="zh-TW" altLang="en-US">
              <a:latin typeface="Calibri"/>
              <a:cs typeface="Calibri"/>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grpSp>
        <p:nvGrpSpPr>
          <p:cNvPr id="49" name="群組 48">
            <a:extLst>
              <a:ext uri="{FF2B5EF4-FFF2-40B4-BE49-F238E27FC236}">
                <a16:creationId xmlns:a16="http://schemas.microsoft.com/office/drawing/2014/main" id="{909919C9-5FE5-4104-8CCC-FC746D188EA3}"/>
              </a:ext>
            </a:extLst>
          </p:cNvPr>
          <p:cNvGrpSpPr/>
          <p:nvPr/>
        </p:nvGrpSpPr>
        <p:grpSpPr>
          <a:xfrm>
            <a:off x="405940" y="2621004"/>
            <a:ext cx="8332120" cy="2141220"/>
            <a:chOff x="504428" y="2621004"/>
            <a:chExt cx="8332120" cy="2141220"/>
          </a:xfrm>
        </p:grpSpPr>
        <p:grpSp>
          <p:nvGrpSpPr>
            <p:cNvPr id="50" name="群組 49">
              <a:extLst>
                <a:ext uri="{FF2B5EF4-FFF2-40B4-BE49-F238E27FC236}">
                  <a16:creationId xmlns:a16="http://schemas.microsoft.com/office/drawing/2014/main" id="{ED926E7A-9F46-47DA-B5E0-E0849D9D25EC}"/>
                </a:ext>
              </a:extLst>
            </p:cNvPr>
            <p:cNvGrpSpPr/>
            <p:nvPr/>
          </p:nvGrpSpPr>
          <p:grpSpPr>
            <a:xfrm>
              <a:off x="2284220" y="3120114"/>
              <a:ext cx="1566334" cy="1143000"/>
              <a:chOff x="2506133" y="3162300"/>
              <a:chExt cx="1566334" cy="1143000"/>
            </a:xfrm>
          </p:grpSpPr>
          <p:sp>
            <p:nvSpPr>
              <p:cNvPr id="103" name="矩形: 圓角 102">
                <a:extLst>
                  <a:ext uri="{FF2B5EF4-FFF2-40B4-BE49-F238E27FC236}">
                    <a16:creationId xmlns:a16="http://schemas.microsoft.com/office/drawing/2014/main" id="{99292ACB-86C7-4EA9-80E8-302476EF6702}"/>
                  </a:ext>
                </a:extLst>
              </p:cNvPr>
              <p:cNvSpPr/>
              <p:nvPr/>
            </p:nvSpPr>
            <p:spPr>
              <a:xfrm>
                <a:off x="2506133" y="3162300"/>
                <a:ext cx="1566334" cy="11430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文字方塊 103">
                <a:extLst>
                  <a:ext uri="{FF2B5EF4-FFF2-40B4-BE49-F238E27FC236}">
                    <a16:creationId xmlns:a16="http://schemas.microsoft.com/office/drawing/2014/main" id="{5DD22798-117A-4A2A-946F-5D4C023927F6}"/>
                  </a:ext>
                </a:extLst>
              </p:cNvPr>
              <p:cNvSpPr txBox="1"/>
              <p:nvPr/>
            </p:nvSpPr>
            <p:spPr>
              <a:xfrm>
                <a:off x="2852843" y="3162300"/>
                <a:ext cx="872913" cy="307777"/>
              </a:xfrm>
              <a:prstGeom prst="rect">
                <a:avLst/>
              </a:prstGeom>
              <a:noFill/>
            </p:spPr>
            <p:txBody>
              <a:bodyPr wrap="square" rtlCol="0">
                <a:spAutoFit/>
              </a:bodyPr>
              <a:lstStyle/>
              <a:p>
                <a:r>
                  <a:rPr lang="en-US" altLang="zh-TW" sz="1400">
                    <a:latin typeface="Calibri"/>
                    <a:cs typeface="Calibri"/>
                  </a:rPr>
                  <a:t>Cut Data</a:t>
                </a:r>
                <a:endParaRPr lang="zh-TW" altLang="en-US" sz="1400">
                  <a:latin typeface="Calibri"/>
                  <a:cs typeface="Calibri"/>
                </a:endParaRPr>
              </a:p>
            </p:txBody>
          </p:sp>
        </p:grpSp>
        <p:grpSp>
          <p:nvGrpSpPr>
            <p:cNvPr id="60" name="群組 59">
              <a:extLst>
                <a:ext uri="{FF2B5EF4-FFF2-40B4-BE49-F238E27FC236}">
                  <a16:creationId xmlns:a16="http://schemas.microsoft.com/office/drawing/2014/main" id="{40EEB05D-F6CE-4E52-A6A2-3958451448AC}"/>
                </a:ext>
              </a:extLst>
            </p:cNvPr>
            <p:cNvGrpSpPr/>
            <p:nvPr/>
          </p:nvGrpSpPr>
          <p:grpSpPr>
            <a:xfrm>
              <a:off x="4259629" y="2621004"/>
              <a:ext cx="2162573" cy="2141220"/>
              <a:chOff x="4668705" y="3162300"/>
              <a:chExt cx="1566334" cy="1143000"/>
            </a:xfrm>
          </p:grpSpPr>
          <p:sp>
            <p:nvSpPr>
              <p:cNvPr id="101" name="矩形: 圓角 100">
                <a:extLst>
                  <a:ext uri="{FF2B5EF4-FFF2-40B4-BE49-F238E27FC236}">
                    <a16:creationId xmlns:a16="http://schemas.microsoft.com/office/drawing/2014/main" id="{AECF449B-103E-4767-96B9-DAA6801D973D}"/>
                  </a:ext>
                </a:extLst>
              </p:cNvPr>
              <p:cNvSpPr/>
              <p:nvPr/>
            </p:nvSpPr>
            <p:spPr>
              <a:xfrm>
                <a:off x="4668705" y="3162300"/>
                <a:ext cx="1566334" cy="1143000"/>
              </a:xfrm>
              <a:prstGeom prst="roundRect">
                <a:avLst/>
              </a:prstGeom>
              <a:solidFill>
                <a:schemeClr val="tx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07B2604B-6E53-48F8-9D49-806C0C5B4015}"/>
                  </a:ext>
                </a:extLst>
              </p:cNvPr>
              <p:cNvSpPr txBox="1"/>
              <p:nvPr/>
            </p:nvSpPr>
            <p:spPr>
              <a:xfrm>
                <a:off x="5050457" y="3241088"/>
                <a:ext cx="802830" cy="164294"/>
              </a:xfrm>
              <a:prstGeom prst="rect">
                <a:avLst/>
              </a:prstGeom>
              <a:noFill/>
            </p:spPr>
            <p:txBody>
              <a:bodyPr wrap="square" rtlCol="0">
                <a:spAutoFit/>
              </a:bodyPr>
              <a:lstStyle/>
              <a:p>
                <a:r>
                  <a:rPr lang="en-US" altLang="zh-TW" sz="1400">
                    <a:latin typeface="Calibri"/>
                    <a:cs typeface="Calibri"/>
                  </a:rPr>
                  <a:t>Train Model</a:t>
                </a:r>
                <a:endParaRPr lang="zh-TW" altLang="en-US" sz="1400">
                  <a:latin typeface="Calibri"/>
                  <a:cs typeface="Calibri"/>
                </a:endParaRPr>
              </a:p>
            </p:txBody>
          </p:sp>
        </p:grpSp>
        <p:grpSp>
          <p:nvGrpSpPr>
            <p:cNvPr id="62" name="群組 61">
              <a:extLst>
                <a:ext uri="{FF2B5EF4-FFF2-40B4-BE49-F238E27FC236}">
                  <a16:creationId xmlns:a16="http://schemas.microsoft.com/office/drawing/2014/main" id="{7AE85953-4EEE-4BE4-A515-A1EE9A29939F}"/>
                </a:ext>
              </a:extLst>
            </p:cNvPr>
            <p:cNvGrpSpPr/>
            <p:nvPr/>
          </p:nvGrpSpPr>
          <p:grpSpPr>
            <a:xfrm>
              <a:off x="6831277" y="2897262"/>
              <a:ext cx="2005271" cy="1597440"/>
              <a:chOff x="6831277" y="3162300"/>
              <a:chExt cx="1566334" cy="1143000"/>
            </a:xfrm>
          </p:grpSpPr>
          <p:sp>
            <p:nvSpPr>
              <p:cNvPr id="99" name="矩形: 圓角 98">
                <a:extLst>
                  <a:ext uri="{FF2B5EF4-FFF2-40B4-BE49-F238E27FC236}">
                    <a16:creationId xmlns:a16="http://schemas.microsoft.com/office/drawing/2014/main" id="{9506C4AC-5258-4093-8E8E-D416EAEEA2E3}"/>
                  </a:ext>
                </a:extLst>
              </p:cNvPr>
              <p:cNvSpPr/>
              <p:nvPr/>
            </p:nvSpPr>
            <p:spPr>
              <a:xfrm>
                <a:off x="6831277" y="3162300"/>
                <a:ext cx="1566334"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6F2BBD85-02AD-4A92-8917-D0FB6B5EE8DC}"/>
                  </a:ext>
                </a:extLst>
              </p:cNvPr>
              <p:cNvSpPr txBox="1"/>
              <p:nvPr/>
            </p:nvSpPr>
            <p:spPr>
              <a:xfrm>
                <a:off x="7175548" y="3170905"/>
                <a:ext cx="877791" cy="220221"/>
              </a:xfrm>
              <a:prstGeom prst="rect">
                <a:avLst/>
              </a:prstGeom>
              <a:noFill/>
            </p:spPr>
            <p:txBody>
              <a:bodyPr wrap="square" rtlCol="0">
                <a:spAutoFit/>
              </a:bodyPr>
              <a:lstStyle/>
              <a:p>
                <a:r>
                  <a:rPr lang="en-US" altLang="zh-TW" sz="1400">
                    <a:latin typeface="Calibri"/>
                    <a:cs typeface="Calibri"/>
                  </a:rPr>
                  <a:t>Visualization</a:t>
                </a:r>
                <a:endParaRPr lang="zh-TW" altLang="en-US" sz="1400">
                  <a:latin typeface="Calibri"/>
                  <a:cs typeface="Calibri"/>
                </a:endParaRPr>
              </a:p>
            </p:txBody>
          </p:sp>
        </p:grpSp>
        <p:grpSp>
          <p:nvGrpSpPr>
            <p:cNvPr id="64" name="群組 63">
              <a:extLst>
                <a:ext uri="{FF2B5EF4-FFF2-40B4-BE49-F238E27FC236}">
                  <a16:creationId xmlns:a16="http://schemas.microsoft.com/office/drawing/2014/main" id="{2748BE73-E84A-49CE-BA7B-CC68F0BF82DB}"/>
                </a:ext>
              </a:extLst>
            </p:cNvPr>
            <p:cNvGrpSpPr/>
            <p:nvPr/>
          </p:nvGrpSpPr>
          <p:grpSpPr>
            <a:xfrm>
              <a:off x="504428" y="2768600"/>
              <a:ext cx="1431355" cy="1930400"/>
              <a:chOff x="504428" y="2768600"/>
              <a:chExt cx="1431355" cy="1930400"/>
            </a:xfrm>
          </p:grpSpPr>
          <p:sp>
            <p:nvSpPr>
              <p:cNvPr id="88" name="矩形: 圓角 87">
                <a:extLst>
                  <a:ext uri="{FF2B5EF4-FFF2-40B4-BE49-F238E27FC236}">
                    <a16:creationId xmlns:a16="http://schemas.microsoft.com/office/drawing/2014/main" id="{13BFBA0D-81B2-4A01-A9EE-F0F9D6338919}"/>
                  </a:ext>
                </a:extLst>
              </p:cNvPr>
              <p:cNvSpPr/>
              <p:nvPr/>
            </p:nvSpPr>
            <p:spPr>
              <a:xfrm>
                <a:off x="504428" y="2768600"/>
                <a:ext cx="1405467" cy="193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文字方塊 88">
                <a:extLst>
                  <a:ext uri="{FF2B5EF4-FFF2-40B4-BE49-F238E27FC236}">
                    <a16:creationId xmlns:a16="http://schemas.microsoft.com/office/drawing/2014/main" id="{DEB7920E-314B-4A42-8A3F-65684F653A15}"/>
                  </a:ext>
                </a:extLst>
              </p:cNvPr>
              <p:cNvSpPr txBox="1"/>
              <p:nvPr/>
            </p:nvSpPr>
            <p:spPr>
              <a:xfrm>
                <a:off x="645245" y="2768600"/>
                <a:ext cx="1290538" cy="307777"/>
              </a:xfrm>
              <a:prstGeom prst="rect">
                <a:avLst/>
              </a:prstGeom>
              <a:noFill/>
            </p:spPr>
            <p:txBody>
              <a:bodyPr wrap="square" rtlCol="0">
                <a:spAutoFit/>
              </a:bodyPr>
              <a:lstStyle/>
              <a:p>
                <a:r>
                  <a:rPr lang="en-US" altLang="zh-TW" sz="1400">
                    <a:latin typeface="Calibri"/>
                    <a:cs typeface="Calibri"/>
                  </a:rPr>
                  <a:t>Prepare Data</a:t>
                </a:r>
                <a:endParaRPr lang="zh-TW" altLang="en-US" sz="1400">
                  <a:latin typeface="Calibri"/>
                  <a:cs typeface="Calibri"/>
                </a:endParaRPr>
              </a:p>
            </p:txBody>
          </p:sp>
          <p:sp>
            <p:nvSpPr>
              <p:cNvPr id="90" name="矩形 89">
                <a:extLst>
                  <a:ext uri="{FF2B5EF4-FFF2-40B4-BE49-F238E27FC236}">
                    <a16:creationId xmlns:a16="http://schemas.microsoft.com/office/drawing/2014/main" id="{C3D903B5-ED57-4C90-B5E4-897F83DF1A43}"/>
                  </a:ext>
                </a:extLst>
              </p:cNvPr>
              <p:cNvSpPr/>
              <p:nvPr/>
            </p:nvSpPr>
            <p:spPr>
              <a:xfrm>
                <a:off x="905655" y="3302121"/>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968BF2C6-3D0C-4D2F-99CD-11E496C65C21}"/>
                  </a:ext>
                </a:extLst>
              </p:cNvPr>
              <p:cNvSpPr/>
              <p:nvPr/>
            </p:nvSpPr>
            <p:spPr>
              <a:xfrm>
                <a:off x="905655" y="3691614"/>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12982640-2E5F-4751-BAEA-0FC62CD48DD5}"/>
                  </a:ext>
                </a:extLst>
              </p:cNvPr>
              <p:cNvSpPr/>
              <p:nvPr/>
            </p:nvSpPr>
            <p:spPr>
              <a:xfrm>
                <a:off x="922363" y="4286250"/>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文字方塊 92">
                <a:extLst>
                  <a:ext uri="{FF2B5EF4-FFF2-40B4-BE49-F238E27FC236}">
                    <a16:creationId xmlns:a16="http://schemas.microsoft.com/office/drawing/2014/main" id="{8848C147-D0C2-4807-B26A-FE2A029167D8}"/>
                  </a:ext>
                </a:extLst>
              </p:cNvPr>
              <p:cNvSpPr txBox="1"/>
              <p:nvPr/>
            </p:nvSpPr>
            <p:spPr>
              <a:xfrm>
                <a:off x="982357" y="3311831"/>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sp>
            <p:nvSpPr>
              <p:cNvPr id="94" name="文字方塊 93">
                <a:extLst>
                  <a:ext uri="{FF2B5EF4-FFF2-40B4-BE49-F238E27FC236}">
                    <a16:creationId xmlns:a16="http://schemas.microsoft.com/office/drawing/2014/main" id="{ABADFF26-F2C3-40DA-95E9-FE69304FA286}"/>
                  </a:ext>
                </a:extLst>
              </p:cNvPr>
              <p:cNvSpPr txBox="1"/>
              <p:nvPr/>
            </p:nvSpPr>
            <p:spPr>
              <a:xfrm>
                <a:off x="982357" y="3699898"/>
                <a:ext cx="509602" cy="215444"/>
              </a:xfrm>
              <a:prstGeom prst="rect">
                <a:avLst/>
              </a:prstGeom>
              <a:noFill/>
            </p:spPr>
            <p:txBody>
              <a:bodyPr wrap="square" rtlCol="0">
                <a:spAutoFit/>
              </a:bodyPr>
              <a:lstStyle/>
              <a:p>
                <a:r>
                  <a:rPr lang="en-US" altLang="zh-TW" sz="800">
                    <a:latin typeface="Calibri"/>
                    <a:cs typeface="Calibri"/>
                  </a:rPr>
                  <a:t>ECG 2</a:t>
                </a:r>
                <a:endParaRPr lang="zh-TW" altLang="en-US" sz="800">
                  <a:latin typeface="Calibri"/>
                  <a:cs typeface="Calibri"/>
                </a:endParaRPr>
              </a:p>
            </p:txBody>
          </p:sp>
          <p:sp>
            <p:nvSpPr>
              <p:cNvPr id="95" name="文字方塊 94">
                <a:extLst>
                  <a:ext uri="{FF2B5EF4-FFF2-40B4-BE49-F238E27FC236}">
                    <a16:creationId xmlns:a16="http://schemas.microsoft.com/office/drawing/2014/main" id="{464072E5-A1BD-4397-BDFF-DDE1C5F9D231}"/>
                  </a:ext>
                </a:extLst>
              </p:cNvPr>
              <p:cNvSpPr txBox="1"/>
              <p:nvPr/>
            </p:nvSpPr>
            <p:spPr>
              <a:xfrm>
                <a:off x="982357" y="4322266"/>
                <a:ext cx="522546" cy="215444"/>
              </a:xfrm>
              <a:prstGeom prst="rect">
                <a:avLst/>
              </a:prstGeom>
              <a:noFill/>
            </p:spPr>
            <p:txBody>
              <a:bodyPr wrap="square" rtlCol="0">
                <a:spAutoFit/>
              </a:bodyPr>
              <a:lstStyle/>
              <a:p>
                <a:r>
                  <a:rPr lang="en-US" altLang="zh-TW" sz="800">
                    <a:latin typeface="Calibri"/>
                    <a:cs typeface="Calibri"/>
                  </a:rPr>
                  <a:t>ECG 43</a:t>
                </a:r>
                <a:endParaRPr lang="zh-TW" altLang="en-US" sz="800">
                  <a:latin typeface="Calibri"/>
                  <a:cs typeface="Calibri"/>
                </a:endParaRPr>
              </a:p>
            </p:txBody>
          </p:sp>
          <p:sp>
            <p:nvSpPr>
              <p:cNvPr id="96" name="流程圖: 接點 95">
                <a:extLst>
                  <a:ext uri="{FF2B5EF4-FFF2-40B4-BE49-F238E27FC236}">
                    <a16:creationId xmlns:a16="http://schemas.microsoft.com/office/drawing/2014/main" id="{7722FE9F-E679-4E77-B78E-B5B0F9158F02}"/>
                  </a:ext>
                </a:extLst>
              </p:cNvPr>
              <p:cNvSpPr/>
              <p:nvPr/>
            </p:nvSpPr>
            <p:spPr>
              <a:xfrm>
                <a:off x="1207161" y="401228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流程圖: 接點 96">
                <a:extLst>
                  <a:ext uri="{FF2B5EF4-FFF2-40B4-BE49-F238E27FC236}">
                    <a16:creationId xmlns:a16="http://schemas.microsoft.com/office/drawing/2014/main" id="{982743A0-3BCB-48D2-82FC-0BD6562D3938}"/>
                  </a:ext>
                </a:extLst>
              </p:cNvPr>
              <p:cNvSpPr/>
              <p:nvPr/>
            </p:nvSpPr>
            <p:spPr>
              <a:xfrm>
                <a:off x="1207161" y="4084672"/>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流程圖: 接點 97">
                <a:extLst>
                  <a:ext uri="{FF2B5EF4-FFF2-40B4-BE49-F238E27FC236}">
                    <a16:creationId xmlns:a16="http://schemas.microsoft.com/office/drawing/2014/main" id="{24AF41C1-C9CB-464E-836E-20B30C9DB2CE}"/>
                  </a:ext>
                </a:extLst>
              </p:cNvPr>
              <p:cNvSpPr/>
              <p:nvPr/>
            </p:nvSpPr>
            <p:spPr>
              <a:xfrm>
                <a:off x="1207161" y="417240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5" name="箭號: 向下 64">
              <a:extLst>
                <a:ext uri="{FF2B5EF4-FFF2-40B4-BE49-F238E27FC236}">
                  <a16:creationId xmlns:a16="http://schemas.microsoft.com/office/drawing/2014/main" id="{1F36AD28-1367-485A-9D9A-1155932B5CE1}"/>
                </a:ext>
              </a:extLst>
            </p:cNvPr>
            <p:cNvSpPr/>
            <p:nvPr/>
          </p:nvSpPr>
          <p:spPr>
            <a:xfrm rot="16200000">
              <a:off x="1966897" y="3522968"/>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0CCE9E58-F84D-4BCE-AAB5-DEFBEDB4C836}"/>
                </a:ext>
              </a:extLst>
            </p:cNvPr>
            <p:cNvSpPr/>
            <p:nvPr/>
          </p:nvSpPr>
          <p:spPr>
            <a:xfrm rot="16200000">
              <a:off x="3929362" y="3522969"/>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箭號: 向下 66">
              <a:extLst>
                <a:ext uri="{FF2B5EF4-FFF2-40B4-BE49-F238E27FC236}">
                  <a16:creationId xmlns:a16="http://schemas.microsoft.com/office/drawing/2014/main" id="{0A74DBCC-2CB4-4E05-80C2-4A7249671E22}"/>
                </a:ext>
              </a:extLst>
            </p:cNvPr>
            <p:cNvSpPr/>
            <p:nvPr/>
          </p:nvSpPr>
          <p:spPr>
            <a:xfrm rot="16200000">
              <a:off x="6488066" y="3542372"/>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8" name="群組 67">
              <a:extLst>
                <a:ext uri="{FF2B5EF4-FFF2-40B4-BE49-F238E27FC236}">
                  <a16:creationId xmlns:a16="http://schemas.microsoft.com/office/drawing/2014/main" id="{24C05AB6-4B86-42C3-87DA-85B984C36CEE}"/>
                </a:ext>
              </a:extLst>
            </p:cNvPr>
            <p:cNvGrpSpPr/>
            <p:nvPr/>
          </p:nvGrpSpPr>
          <p:grpSpPr>
            <a:xfrm>
              <a:off x="2779505" y="3427851"/>
              <a:ext cx="586304" cy="251460"/>
              <a:chOff x="2776943" y="3409843"/>
              <a:chExt cx="586304" cy="251460"/>
            </a:xfrm>
          </p:grpSpPr>
          <p:sp>
            <p:nvSpPr>
              <p:cNvPr id="86" name="矩形 85">
                <a:extLst>
                  <a:ext uri="{FF2B5EF4-FFF2-40B4-BE49-F238E27FC236}">
                    <a16:creationId xmlns:a16="http://schemas.microsoft.com/office/drawing/2014/main" id="{1E2A05BB-C408-487C-9DC0-47ACB09D5BAD}"/>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文字方塊 86">
                <a:extLst>
                  <a:ext uri="{FF2B5EF4-FFF2-40B4-BE49-F238E27FC236}">
                    <a16:creationId xmlns:a16="http://schemas.microsoft.com/office/drawing/2014/main" id="{D6E6FACA-5C78-425B-8CAD-75B867F61749}"/>
                  </a:ext>
                </a:extLst>
              </p:cNvPr>
              <p:cNvSpPr txBox="1"/>
              <p:nvPr/>
            </p:nvSpPr>
            <p:spPr>
              <a:xfrm>
                <a:off x="2853645" y="3419553"/>
                <a:ext cx="509602" cy="215444"/>
              </a:xfrm>
              <a:prstGeom prst="rect">
                <a:avLst/>
              </a:prstGeom>
              <a:noFill/>
            </p:spPr>
            <p:txBody>
              <a:bodyPr wrap="square" rtlCol="0">
                <a:spAutoFit/>
              </a:bodyPr>
              <a:lstStyle/>
              <a:p>
                <a:r>
                  <a:rPr lang="en-US" altLang="zh-TW" sz="800">
                    <a:latin typeface="Calibri"/>
                    <a:cs typeface="Calibri"/>
                  </a:rPr>
                  <a:t>ECG 1</a:t>
                </a:r>
                <a:endParaRPr lang="zh-TW" altLang="en-US" sz="800">
                  <a:latin typeface="Calibri"/>
                  <a:cs typeface="Calibri"/>
                </a:endParaRPr>
              </a:p>
            </p:txBody>
          </p:sp>
        </p:grpSp>
        <p:grpSp>
          <p:nvGrpSpPr>
            <p:cNvPr id="69" name="群組 68">
              <a:extLst>
                <a:ext uri="{FF2B5EF4-FFF2-40B4-BE49-F238E27FC236}">
                  <a16:creationId xmlns:a16="http://schemas.microsoft.com/office/drawing/2014/main" id="{D3E0FF07-A17B-4221-ABA0-8E56211704C0}"/>
                </a:ext>
              </a:extLst>
            </p:cNvPr>
            <p:cNvGrpSpPr/>
            <p:nvPr/>
          </p:nvGrpSpPr>
          <p:grpSpPr>
            <a:xfrm>
              <a:off x="2376129" y="3869227"/>
              <a:ext cx="403376" cy="215445"/>
              <a:chOff x="2723631" y="3403912"/>
              <a:chExt cx="806752" cy="263320"/>
            </a:xfrm>
          </p:grpSpPr>
          <p:sp>
            <p:nvSpPr>
              <p:cNvPr id="84" name="矩形 83">
                <a:extLst>
                  <a:ext uri="{FF2B5EF4-FFF2-40B4-BE49-F238E27FC236}">
                    <a16:creationId xmlns:a16="http://schemas.microsoft.com/office/drawing/2014/main" id="{D40AD8ED-A3CF-46DF-A8EA-6572A32D34B9}"/>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a:extLst>
                  <a:ext uri="{FF2B5EF4-FFF2-40B4-BE49-F238E27FC236}">
                    <a16:creationId xmlns:a16="http://schemas.microsoft.com/office/drawing/2014/main" id="{985B63C5-AE93-4F11-8E67-C68A224B6D5A}"/>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0" name="群組 69">
              <a:extLst>
                <a:ext uri="{FF2B5EF4-FFF2-40B4-BE49-F238E27FC236}">
                  <a16:creationId xmlns:a16="http://schemas.microsoft.com/office/drawing/2014/main" id="{CDBFA626-5039-4F6D-A4E9-A3B8AC08BD34}"/>
                </a:ext>
              </a:extLst>
            </p:cNvPr>
            <p:cNvGrpSpPr/>
            <p:nvPr/>
          </p:nvGrpSpPr>
          <p:grpSpPr>
            <a:xfrm>
              <a:off x="2713471" y="3871703"/>
              <a:ext cx="403376" cy="215445"/>
              <a:chOff x="2723631" y="3403912"/>
              <a:chExt cx="806752" cy="263320"/>
            </a:xfrm>
          </p:grpSpPr>
          <p:sp>
            <p:nvSpPr>
              <p:cNvPr id="82" name="矩形 81">
                <a:extLst>
                  <a:ext uri="{FF2B5EF4-FFF2-40B4-BE49-F238E27FC236}">
                    <a16:creationId xmlns:a16="http://schemas.microsoft.com/office/drawing/2014/main" id="{6861F800-4A10-426C-97C6-14A85D339548}"/>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82">
                <a:extLst>
                  <a:ext uri="{FF2B5EF4-FFF2-40B4-BE49-F238E27FC236}">
                    <a16:creationId xmlns:a16="http://schemas.microsoft.com/office/drawing/2014/main" id="{48DC1BC1-8352-4254-8ADE-5BFEDA4DF236}"/>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1" name="群組 70">
              <a:extLst>
                <a:ext uri="{FF2B5EF4-FFF2-40B4-BE49-F238E27FC236}">
                  <a16:creationId xmlns:a16="http://schemas.microsoft.com/office/drawing/2014/main" id="{61D58E4C-95AE-4C5F-B87E-7BC3E1FF5454}"/>
                </a:ext>
              </a:extLst>
            </p:cNvPr>
            <p:cNvGrpSpPr/>
            <p:nvPr/>
          </p:nvGrpSpPr>
          <p:grpSpPr>
            <a:xfrm>
              <a:off x="3037869" y="3869226"/>
              <a:ext cx="403376" cy="215445"/>
              <a:chOff x="2723631" y="3403912"/>
              <a:chExt cx="806752" cy="263320"/>
            </a:xfrm>
          </p:grpSpPr>
          <p:sp>
            <p:nvSpPr>
              <p:cNvPr id="80" name="矩形 79">
                <a:extLst>
                  <a:ext uri="{FF2B5EF4-FFF2-40B4-BE49-F238E27FC236}">
                    <a16:creationId xmlns:a16="http://schemas.microsoft.com/office/drawing/2014/main" id="{23000B8C-8B56-46D5-8BE7-F69CB662892B}"/>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a:extLst>
                  <a:ext uri="{FF2B5EF4-FFF2-40B4-BE49-F238E27FC236}">
                    <a16:creationId xmlns:a16="http://schemas.microsoft.com/office/drawing/2014/main" id="{C4E8DAFD-5FD2-47B8-ABC9-095E1F35A9D5}"/>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Calibri"/>
                    <a:cs typeface="Calibri"/>
                  </a:rPr>
                  <a:t>250</a:t>
                </a:r>
                <a:endParaRPr lang="zh-TW" altLang="en-US" sz="800">
                  <a:latin typeface="Calibri"/>
                  <a:cs typeface="Calibri"/>
                </a:endParaRPr>
              </a:p>
            </p:txBody>
          </p:sp>
        </p:grpSp>
        <p:grpSp>
          <p:nvGrpSpPr>
            <p:cNvPr id="72" name="群組 71">
              <a:extLst>
                <a:ext uri="{FF2B5EF4-FFF2-40B4-BE49-F238E27FC236}">
                  <a16:creationId xmlns:a16="http://schemas.microsoft.com/office/drawing/2014/main" id="{460CA77A-7FB7-4C73-925C-E6352416E4CF}"/>
                </a:ext>
              </a:extLst>
            </p:cNvPr>
            <p:cNvGrpSpPr/>
            <p:nvPr/>
          </p:nvGrpSpPr>
          <p:grpSpPr>
            <a:xfrm rot="16200000">
              <a:off x="3498833" y="3896889"/>
              <a:ext cx="45719" cy="205836"/>
              <a:chOff x="3504976" y="4579247"/>
              <a:chExt cx="45719" cy="205836"/>
            </a:xfrm>
          </p:grpSpPr>
          <p:sp>
            <p:nvSpPr>
              <p:cNvPr id="77" name="流程圖: 接點 76">
                <a:extLst>
                  <a:ext uri="{FF2B5EF4-FFF2-40B4-BE49-F238E27FC236}">
                    <a16:creationId xmlns:a16="http://schemas.microsoft.com/office/drawing/2014/main" id="{1871CA9D-A779-46CB-83DD-1E3207050B8E}"/>
                  </a:ext>
                </a:extLst>
              </p:cNvPr>
              <p:cNvSpPr/>
              <p:nvPr/>
            </p:nvSpPr>
            <p:spPr>
              <a:xfrm rot="13761478">
                <a:off x="3504976" y="4579247"/>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流程圖: 接點 77">
                <a:extLst>
                  <a:ext uri="{FF2B5EF4-FFF2-40B4-BE49-F238E27FC236}">
                    <a16:creationId xmlns:a16="http://schemas.microsoft.com/office/drawing/2014/main" id="{DAA327AD-FDC3-4F41-8DF2-5CE102D7DE4A}"/>
                  </a:ext>
                </a:extLst>
              </p:cNvPr>
              <p:cNvSpPr/>
              <p:nvPr/>
            </p:nvSpPr>
            <p:spPr>
              <a:xfrm rot="16011387">
                <a:off x="3504976" y="4651636"/>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流程圖: 接點 78">
                <a:extLst>
                  <a:ext uri="{FF2B5EF4-FFF2-40B4-BE49-F238E27FC236}">
                    <a16:creationId xmlns:a16="http://schemas.microsoft.com/office/drawing/2014/main" id="{0E0E2DB0-A425-4A89-BC9A-BA69102867F2}"/>
                  </a:ext>
                </a:extLst>
              </p:cNvPr>
              <p:cNvSpPr/>
              <p:nvPr/>
            </p:nvSpPr>
            <p:spPr>
              <a:xfrm rot="16011387">
                <a:off x="3504976" y="4739364"/>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3" name="圖片 72">
              <a:extLst>
                <a:ext uri="{FF2B5EF4-FFF2-40B4-BE49-F238E27FC236}">
                  <a16:creationId xmlns:a16="http://schemas.microsoft.com/office/drawing/2014/main" id="{4EDF6B7C-DE30-43AB-B44A-6388626A01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447" y="3457265"/>
              <a:ext cx="1930936" cy="642888"/>
            </a:xfrm>
            <a:prstGeom prst="rect">
              <a:avLst/>
            </a:prstGeom>
          </p:spPr>
        </p:pic>
        <p:pic>
          <p:nvPicPr>
            <p:cNvPr id="74" name="圖片 73">
              <a:extLst>
                <a:ext uri="{FF2B5EF4-FFF2-40B4-BE49-F238E27FC236}">
                  <a16:creationId xmlns:a16="http://schemas.microsoft.com/office/drawing/2014/main" id="{B2A5B626-569E-4817-98C0-CAF55B2D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624" y="3217066"/>
              <a:ext cx="1499912" cy="1124934"/>
            </a:xfrm>
            <a:prstGeom prst="rect">
              <a:avLst/>
            </a:prstGeom>
          </p:spPr>
        </p:pic>
        <p:sp>
          <p:nvSpPr>
            <p:cNvPr id="75" name="文字方塊 74">
              <a:extLst>
                <a:ext uri="{FF2B5EF4-FFF2-40B4-BE49-F238E27FC236}">
                  <a16:creationId xmlns:a16="http://schemas.microsoft.com/office/drawing/2014/main" id="{5BEC4610-1A62-47EF-B828-90BEC0034FC1}"/>
                </a:ext>
              </a:extLst>
            </p:cNvPr>
            <p:cNvSpPr txBox="1"/>
            <p:nvPr/>
          </p:nvSpPr>
          <p:spPr>
            <a:xfrm>
              <a:off x="724388" y="3061877"/>
              <a:ext cx="1009650" cy="215444"/>
            </a:xfrm>
            <a:prstGeom prst="rect">
              <a:avLst/>
            </a:prstGeom>
            <a:noFill/>
          </p:spPr>
          <p:txBody>
            <a:bodyPr wrap="square" rtlCol="0">
              <a:spAutoFit/>
            </a:bodyPr>
            <a:lstStyle/>
            <a:p>
              <a:r>
                <a:rPr lang="en-US" altLang="zh-TW" sz="800" b="1">
                  <a:latin typeface="Calibri"/>
                  <a:cs typeface="Calibri"/>
                </a:rPr>
                <a:t>MIT-BIH Dataset</a:t>
              </a:r>
              <a:endParaRPr lang="zh-TW" altLang="en-US" sz="800" b="1">
                <a:latin typeface="Calibri"/>
                <a:cs typeface="Calibri"/>
              </a:endParaRPr>
            </a:p>
          </p:txBody>
        </p:sp>
        <p:sp>
          <p:nvSpPr>
            <p:cNvPr id="76" name="文字方塊 75">
              <a:extLst>
                <a:ext uri="{FF2B5EF4-FFF2-40B4-BE49-F238E27FC236}">
                  <a16:creationId xmlns:a16="http://schemas.microsoft.com/office/drawing/2014/main" id="{FFD2962A-029C-494C-883D-427018395362}"/>
                </a:ext>
              </a:extLst>
            </p:cNvPr>
            <p:cNvSpPr txBox="1"/>
            <p:nvPr/>
          </p:nvSpPr>
          <p:spPr>
            <a:xfrm>
              <a:off x="4351282" y="4141945"/>
              <a:ext cx="2046754" cy="400110"/>
            </a:xfrm>
            <a:prstGeom prst="rect">
              <a:avLst/>
            </a:prstGeom>
            <a:noFill/>
          </p:spPr>
          <p:txBody>
            <a:bodyPr wrap="square" rtlCol="0">
              <a:spAutoFit/>
            </a:bodyPr>
            <a:lstStyle/>
            <a:p>
              <a:r>
                <a:rPr lang="en-US" altLang="zh-TW" sz="1000">
                  <a:latin typeface="Calibri"/>
                  <a:cs typeface="Calibri"/>
                </a:rPr>
                <a:t>ECG 1~43 use for training ECG 44 use for inference</a:t>
              </a:r>
              <a:endParaRPr lang="zh-TW" altLang="en-US" sz="1000">
                <a:latin typeface="Calibri"/>
                <a:cs typeface="Calibri"/>
              </a:endParaRPr>
            </a:p>
          </p:txBody>
        </p:sp>
      </p:grpSp>
    </p:spTree>
    <p:extLst>
      <p:ext uri="{BB962C8B-B14F-4D97-AF65-F5344CB8AC3E}">
        <p14:creationId xmlns:p14="http://schemas.microsoft.com/office/powerpoint/2010/main" val="3151375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2A78F-4A0F-46EC-A7BA-36C0408DADE3}"/>
              </a:ext>
            </a:extLst>
          </p:cNvPr>
          <p:cNvSpPr>
            <a:spLocks noGrp="1"/>
          </p:cNvSpPr>
          <p:nvPr>
            <p:ph type="title"/>
          </p:nvPr>
        </p:nvSpPr>
        <p:spPr/>
        <p:txBody>
          <a:bodyPr/>
          <a:lstStyle/>
          <a:p>
            <a:r>
              <a:rPr lang="en-US" altLang="zh-TW"/>
              <a:t>CNN</a:t>
            </a:r>
            <a:endParaRPr lang="zh-TW" altLang="en-US"/>
          </a:p>
        </p:txBody>
      </p:sp>
      <p:sp>
        <p:nvSpPr>
          <p:cNvPr id="3" name="文字版面配置區 2">
            <a:extLst>
              <a:ext uri="{FF2B5EF4-FFF2-40B4-BE49-F238E27FC236}">
                <a16:creationId xmlns:a16="http://schemas.microsoft.com/office/drawing/2014/main" id="{F8687B76-B2DC-45C4-B478-09DCFE225514}"/>
              </a:ext>
            </a:extLst>
          </p:cNvPr>
          <p:cNvSpPr>
            <a:spLocks noGrp="1"/>
          </p:cNvSpPr>
          <p:nvPr>
            <p:ph type="body" idx="1"/>
          </p:nvPr>
        </p:nvSpPr>
        <p:spPr>
          <a:xfrm>
            <a:off x="457200" y="1600202"/>
            <a:ext cx="8228515" cy="1144159"/>
          </a:xfrm>
        </p:spPr>
        <p:txBody>
          <a:bodyPr/>
          <a:lstStyle/>
          <a:p>
            <a:r>
              <a:rPr lang="en-US" altLang="zh-TW" sz="2400">
                <a:latin typeface="Times New Roman" panose="02020603050405020304" pitchFamily="18" charset="0"/>
                <a:ea typeface="標楷體" panose="03000509000000000000" pitchFamily="65" charset="-120"/>
                <a:cs typeface="Calibri"/>
              </a:rPr>
              <a:t>Convolution: Extracting features from an image by sliding a kernel, with the control of image dimensions through strides and padding.</a:t>
            </a: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p:txBody>
      </p:sp>
      <p:sp>
        <p:nvSpPr>
          <p:cNvPr id="4" name="投影片編號版面配置區 3">
            <a:extLst>
              <a:ext uri="{FF2B5EF4-FFF2-40B4-BE49-F238E27FC236}">
                <a16:creationId xmlns:a16="http://schemas.microsoft.com/office/drawing/2014/main" id="{72041017-19DC-4A13-B407-0C05BB06648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6" name="圖片 5" descr="一張含有 螢幕擷取畫面, 正方形, Rectangle, 圖表 的圖片&#10;&#10;自動產生的描述">
            <a:extLst>
              <a:ext uri="{FF2B5EF4-FFF2-40B4-BE49-F238E27FC236}">
                <a16:creationId xmlns:a16="http://schemas.microsoft.com/office/drawing/2014/main" id="{1600866F-DE6B-A524-E06D-C64C90537879}"/>
              </a:ext>
            </a:extLst>
          </p:cNvPr>
          <p:cNvPicPr>
            <a:picLocks noChangeAspect="1"/>
          </p:cNvPicPr>
          <p:nvPr/>
        </p:nvPicPr>
        <p:blipFill>
          <a:blip r:embed="rId2"/>
          <a:stretch>
            <a:fillRect/>
          </a:stretch>
        </p:blipFill>
        <p:spPr>
          <a:xfrm>
            <a:off x="1806870" y="2925837"/>
            <a:ext cx="5246725" cy="2884746"/>
          </a:xfrm>
          <a:prstGeom prst="rect">
            <a:avLst/>
          </a:prstGeom>
        </p:spPr>
      </p:pic>
      <p:sp>
        <p:nvSpPr>
          <p:cNvPr id="5" name="文字方塊 4">
            <a:extLst>
              <a:ext uri="{FF2B5EF4-FFF2-40B4-BE49-F238E27FC236}">
                <a16:creationId xmlns:a16="http://schemas.microsoft.com/office/drawing/2014/main" id="{C8323611-0840-07D7-2E60-9FC453B2B56F}"/>
              </a:ext>
            </a:extLst>
          </p:cNvPr>
          <p:cNvSpPr txBox="1"/>
          <p:nvPr/>
        </p:nvSpPr>
        <p:spPr>
          <a:xfrm>
            <a:off x="4818913" y="6488668"/>
            <a:ext cx="4469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900">
                <a:latin typeface="Calibri"/>
                <a:ea typeface="新細明體"/>
                <a:cs typeface="Arial"/>
                <a:hlinkClick r:id="rId3"/>
              </a:rPr>
              <a:t>https://cinnamonaitaiwan.medium.com/%E6%B7%B1%E5%BA%A6%E5%AD%B8%E7%BF%92-cnn%E5%8E%9F%E7%90%86-keras%E5%AF%A6%E7%8F%BE-432fd9ea4935</a:t>
            </a:r>
            <a:endParaRPr lang="zh-TW" altLang="en-US" sz="900">
              <a:latin typeface="Calibri"/>
              <a:ea typeface="新細明體"/>
              <a:cs typeface="Arial"/>
            </a:endParaRPr>
          </a:p>
        </p:txBody>
      </p:sp>
    </p:spTree>
    <p:extLst>
      <p:ext uri="{BB962C8B-B14F-4D97-AF65-F5344CB8AC3E}">
        <p14:creationId xmlns:p14="http://schemas.microsoft.com/office/powerpoint/2010/main" val="30288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2A78F-4A0F-46EC-A7BA-36C0408DADE3}"/>
              </a:ext>
            </a:extLst>
          </p:cNvPr>
          <p:cNvSpPr>
            <a:spLocks noGrp="1"/>
          </p:cNvSpPr>
          <p:nvPr>
            <p:ph type="title"/>
          </p:nvPr>
        </p:nvSpPr>
        <p:spPr/>
        <p:txBody>
          <a:bodyPr/>
          <a:lstStyle/>
          <a:p>
            <a:r>
              <a:rPr lang="en-US" altLang="zh-TW"/>
              <a:t>CNN</a:t>
            </a:r>
            <a:endParaRPr lang="zh-TW" altLang="en-US"/>
          </a:p>
        </p:txBody>
      </p:sp>
      <p:sp>
        <p:nvSpPr>
          <p:cNvPr id="3" name="文字版面配置區 2">
            <a:extLst>
              <a:ext uri="{FF2B5EF4-FFF2-40B4-BE49-F238E27FC236}">
                <a16:creationId xmlns:a16="http://schemas.microsoft.com/office/drawing/2014/main" id="{F8687B76-B2DC-45C4-B478-09DCFE225514}"/>
              </a:ext>
            </a:extLst>
          </p:cNvPr>
          <p:cNvSpPr>
            <a:spLocks noGrp="1"/>
          </p:cNvSpPr>
          <p:nvPr>
            <p:ph type="body" idx="1"/>
          </p:nvPr>
        </p:nvSpPr>
        <p:spPr>
          <a:xfrm>
            <a:off x="457200" y="1600202"/>
            <a:ext cx="8220740" cy="627359"/>
          </a:xfrm>
        </p:spPr>
        <p:txBody>
          <a:bodyPr/>
          <a:lstStyle/>
          <a:p>
            <a:r>
              <a:rPr lang="en-US" altLang="zh-TW" sz="2400">
                <a:latin typeface="Times New Roman" panose="02020603050405020304" pitchFamily="18" charset="0"/>
                <a:ea typeface="標楷體" panose="03000509000000000000" pitchFamily="65" charset="-120"/>
                <a:cs typeface="Calibri"/>
              </a:rPr>
              <a:t>Different strides result in variations in the output feature map sizes.</a:t>
            </a: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a:p>
            <a:endParaRPr lang="en-US" altLang="zh-TW" sz="2400">
              <a:latin typeface="Times New Roman" panose="02020603050405020304" pitchFamily="18" charset="0"/>
              <a:ea typeface="標楷體" panose="03000509000000000000" pitchFamily="65" charset="-120"/>
              <a:cs typeface="Calibri"/>
            </a:endParaRPr>
          </a:p>
        </p:txBody>
      </p:sp>
      <p:sp>
        <p:nvSpPr>
          <p:cNvPr id="4" name="投影片編號版面配置區 3">
            <a:extLst>
              <a:ext uri="{FF2B5EF4-FFF2-40B4-BE49-F238E27FC236}">
                <a16:creationId xmlns:a16="http://schemas.microsoft.com/office/drawing/2014/main" id="{72041017-19DC-4A13-B407-0C05BB06648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grpSp>
        <p:nvGrpSpPr>
          <p:cNvPr id="7" name="群組 6">
            <a:extLst>
              <a:ext uri="{FF2B5EF4-FFF2-40B4-BE49-F238E27FC236}">
                <a16:creationId xmlns:a16="http://schemas.microsoft.com/office/drawing/2014/main" id="{FBECF139-9214-CC6D-5832-F94ED598975F}"/>
              </a:ext>
            </a:extLst>
          </p:cNvPr>
          <p:cNvGrpSpPr/>
          <p:nvPr/>
        </p:nvGrpSpPr>
        <p:grpSpPr>
          <a:xfrm>
            <a:off x="921488" y="2384353"/>
            <a:ext cx="7309883" cy="2488013"/>
            <a:chOff x="1080977" y="2561562"/>
            <a:chExt cx="7309883" cy="2488013"/>
          </a:xfrm>
        </p:grpSpPr>
        <p:pic>
          <p:nvPicPr>
            <p:cNvPr id="6" name="圖片 5" descr="一張含有 正方形, Rectangle, 行, 圖表 的圖片&#10;&#10;自動產生的描述">
              <a:extLst>
                <a:ext uri="{FF2B5EF4-FFF2-40B4-BE49-F238E27FC236}">
                  <a16:creationId xmlns:a16="http://schemas.microsoft.com/office/drawing/2014/main" id="{8CF518ED-B778-A0A9-FE3E-D5A3BFAC2D4C}"/>
                </a:ext>
              </a:extLst>
            </p:cNvPr>
            <p:cNvPicPr>
              <a:picLocks noChangeAspect="1"/>
            </p:cNvPicPr>
            <p:nvPr/>
          </p:nvPicPr>
          <p:blipFill>
            <a:blip r:embed="rId2"/>
            <a:stretch>
              <a:fillRect/>
            </a:stretch>
          </p:blipFill>
          <p:spPr>
            <a:xfrm>
              <a:off x="1080977" y="2561562"/>
              <a:ext cx="7309883" cy="2488013"/>
            </a:xfrm>
            <a:prstGeom prst="rect">
              <a:avLst/>
            </a:prstGeom>
          </p:spPr>
        </p:pic>
        <p:sp>
          <p:nvSpPr>
            <p:cNvPr id="5" name="矩形 4">
              <a:extLst>
                <a:ext uri="{FF2B5EF4-FFF2-40B4-BE49-F238E27FC236}">
                  <a16:creationId xmlns:a16="http://schemas.microsoft.com/office/drawing/2014/main" id="{F15E3FE7-4044-E830-7953-80D5BD5B5880}"/>
                </a:ext>
              </a:extLst>
            </p:cNvPr>
            <p:cNvSpPr/>
            <p:nvPr/>
          </p:nvSpPr>
          <p:spPr>
            <a:xfrm>
              <a:off x="3692155" y="4776677"/>
              <a:ext cx="1931581" cy="1683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FF53D139-7C3C-0E97-E660-27AC7028253C}"/>
              </a:ext>
            </a:extLst>
          </p:cNvPr>
          <p:cNvGrpSpPr/>
          <p:nvPr/>
        </p:nvGrpSpPr>
        <p:grpSpPr>
          <a:xfrm>
            <a:off x="1175656" y="2582692"/>
            <a:ext cx="4509464" cy="986663"/>
            <a:chOff x="1175656" y="2582692"/>
            <a:chExt cx="4509464" cy="986663"/>
          </a:xfrm>
        </p:grpSpPr>
        <p:sp>
          <p:nvSpPr>
            <p:cNvPr id="11" name="矩形 10">
              <a:extLst>
                <a:ext uri="{FF2B5EF4-FFF2-40B4-BE49-F238E27FC236}">
                  <a16:creationId xmlns:a16="http://schemas.microsoft.com/office/drawing/2014/main" id="{BC0E099D-D3B0-F446-D81A-8C52967A3AA7}"/>
                </a:ext>
              </a:extLst>
            </p:cNvPr>
            <p:cNvSpPr/>
            <p:nvPr/>
          </p:nvSpPr>
          <p:spPr>
            <a:xfrm>
              <a:off x="1175656" y="2582693"/>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5761FDF-76EC-1FF8-0295-BEC7583A38CD}"/>
                </a:ext>
              </a:extLst>
            </p:cNvPr>
            <p:cNvSpPr/>
            <p:nvPr/>
          </p:nvSpPr>
          <p:spPr>
            <a:xfrm>
              <a:off x="4684561" y="2582692"/>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矩形 12">
            <a:extLst>
              <a:ext uri="{FF2B5EF4-FFF2-40B4-BE49-F238E27FC236}">
                <a16:creationId xmlns:a16="http://schemas.microsoft.com/office/drawing/2014/main" id="{511B395D-1313-CF81-DF08-54D58FC749C5}"/>
              </a:ext>
            </a:extLst>
          </p:cNvPr>
          <p:cNvSpPr/>
          <p:nvPr/>
        </p:nvSpPr>
        <p:spPr>
          <a:xfrm>
            <a:off x="1509175" y="2582692"/>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665A4DB-9C70-B582-855E-5B170F7BC2A4}"/>
              </a:ext>
            </a:extLst>
          </p:cNvPr>
          <p:cNvSpPr/>
          <p:nvPr/>
        </p:nvSpPr>
        <p:spPr>
          <a:xfrm>
            <a:off x="1835283" y="2582229"/>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A68ACE3-39DD-ACF7-1BBD-349C4C66A873}"/>
              </a:ext>
            </a:extLst>
          </p:cNvPr>
          <p:cNvSpPr/>
          <p:nvPr/>
        </p:nvSpPr>
        <p:spPr>
          <a:xfrm>
            <a:off x="1174729" y="2908337"/>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E4BEE48-30CD-4ECA-59FD-6C08E4BB4130}"/>
              </a:ext>
            </a:extLst>
          </p:cNvPr>
          <p:cNvSpPr/>
          <p:nvPr/>
        </p:nvSpPr>
        <p:spPr>
          <a:xfrm>
            <a:off x="1508712" y="2908800"/>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D5BC9AFF-13CD-AF1B-1C9B-9016C11E840F}"/>
              </a:ext>
            </a:extLst>
          </p:cNvPr>
          <p:cNvSpPr/>
          <p:nvPr/>
        </p:nvSpPr>
        <p:spPr>
          <a:xfrm>
            <a:off x="1834820" y="2908337"/>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648092D-FB73-4C6B-829B-619245417DDD}"/>
              </a:ext>
            </a:extLst>
          </p:cNvPr>
          <p:cNvSpPr/>
          <p:nvPr/>
        </p:nvSpPr>
        <p:spPr>
          <a:xfrm>
            <a:off x="1174729" y="3248805"/>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0CC224FA-2EF3-010A-BE59-BE2923E35EB8}"/>
              </a:ext>
            </a:extLst>
          </p:cNvPr>
          <p:cNvSpPr/>
          <p:nvPr/>
        </p:nvSpPr>
        <p:spPr>
          <a:xfrm>
            <a:off x="1508248" y="3248805"/>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4DCB121-D901-6ECD-9D22-EAE2E983DBCC}"/>
              </a:ext>
            </a:extLst>
          </p:cNvPr>
          <p:cNvSpPr/>
          <p:nvPr/>
        </p:nvSpPr>
        <p:spPr>
          <a:xfrm>
            <a:off x="1834820" y="3248805"/>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9E7FB301-C9BA-5B46-4C07-6BD01D835931}"/>
              </a:ext>
            </a:extLst>
          </p:cNvPr>
          <p:cNvSpPr/>
          <p:nvPr/>
        </p:nvSpPr>
        <p:spPr>
          <a:xfrm>
            <a:off x="5329829" y="2581766"/>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8DAF8D-DBB3-9862-6283-5F22940A8B2C}"/>
              </a:ext>
            </a:extLst>
          </p:cNvPr>
          <p:cNvSpPr/>
          <p:nvPr/>
        </p:nvSpPr>
        <p:spPr>
          <a:xfrm>
            <a:off x="4684098" y="3228424"/>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0386E029-C122-8E42-F20F-D9CEF7A4AEE4}"/>
              </a:ext>
            </a:extLst>
          </p:cNvPr>
          <p:cNvSpPr/>
          <p:nvPr/>
        </p:nvSpPr>
        <p:spPr>
          <a:xfrm>
            <a:off x="5330292" y="3228424"/>
            <a:ext cx="1000559" cy="9866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089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9" grpId="0" animBg="1"/>
      <p:bldP spid="15" grpId="0" animBg="1"/>
      <p:bldP spid="18" grpId="0" animBg="1"/>
      <p:bldP spid="20" grpId="0" animBg="1"/>
      <p:bldP spid="22" grpId="0" animBg="1"/>
      <p:bldP spid="24" grpId="0" animBg="1"/>
      <p:bldP spid="26" grpId="0" animBg="1"/>
      <p:bldP spid="28"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2A78F-4A0F-46EC-A7BA-36C0408DADE3}"/>
              </a:ext>
            </a:extLst>
          </p:cNvPr>
          <p:cNvSpPr>
            <a:spLocks noGrp="1"/>
          </p:cNvSpPr>
          <p:nvPr>
            <p:ph type="title"/>
          </p:nvPr>
        </p:nvSpPr>
        <p:spPr/>
        <p:txBody>
          <a:bodyPr/>
          <a:lstStyle/>
          <a:p>
            <a:r>
              <a:rPr lang="en-US" altLang="zh-TW"/>
              <a:t>CNN</a:t>
            </a:r>
            <a:endParaRPr lang="zh-TW" altLang="en-US"/>
          </a:p>
        </p:txBody>
      </p:sp>
      <p:sp>
        <p:nvSpPr>
          <p:cNvPr id="4" name="投影片編號版面配置區 3">
            <a:extLst>
              <a:ext uri="{FF2B5EF4-FFF2-40B4-BE49-F238E27FC236}">
                <a16:creationId xmlns:a16="http://schemas.microsoft.com/office/drawing/2014/main" id="{72041017-19DC-4A13-B407-0C05BB06648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
        <p:nvSpPr>
          <p:cNvPr id="7" name="文字版面配置區 2">
            <a:extLst>
              <a:ext uri="{FF2B5EF4-FFF2-40B4-BE49-F238E27FC236}">
                <a16:creationId xmlns:a16="http://schemas.microsoft.com/office/drawing/2014/main" id="{E9021D34-67DD-702B-686B-307F4ECAFCE3}"/>
              </a:ext>
            </a:extLst>
          </p:cNvPr>
          <p:cNvSpPr txBox="1">
            <a:spLocks/>
          </p:cNvSpPr>
          <p:nvPr/>
        </p:nvSpPr>
        <p:spPr bwMode="auto">
          <a:xfrm>
            <a:off x="457200" y="1600202"/>
            <a:ext cx="8220740" cy="16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lvl="0" indent="-257175" algn="just" rtl="0" eaLnBrk="0" fontAlgn="base" hangingPunct="0">
              <a:spcBef>
                <a:spcPts val="270"/>
              </a:spcBef>
              <a:spcAft>
                <a:spcPts val="0"/>
              </a:spcAft>
              <a:buClr>
                <a:schemeClr val="dk1"/>
              </a:buClr>
              <a:buSzPts val="1800"/>
              <a:buFont typeface="Arial" panose="020B0604020202020204" pitchFamily="34" charset="0"/>
              <a:buChar char="•"/>
              <a:defRPr sz="3200" kern="1200">
                <a:solidFill>
                  <a:schemeClr val="tx1"/>
                </a:solidFill>
                <a:latin typeface="+mn-lt"/>
                <a:ea typeface="+mn-ea"/>
                <a:cs typeface="+mn-cs"/>
              </a:defRPr>
            </a:lvl1pPr>
            <a:lvl2pPr marL="685800" lvl="1" indent="-257175" algn="l" rtl="0" eaLnBrk="0" fontAlgn="base" hangingPunct="0">
              <a:spcBef>
                <a:spcPts val="270"/>
              </a:spcBef>
              <a:spcAft>
                <a:spcPts val="0"/>
              </a:spcAft>
              <a:buClr>
                <a:schemeClr val="dk1"/>
              </a:buClr>
              <a:buSzPts val="1800"/>
              <a:buFont typeface="Arial" panose="020B0604020202020204" pitchFamily="34" charset="0"/>
              <a:buChar char="–"/>
              <a:defRPr sz="2800" kern="1200">
                <a:solidFill>
                  <a:schemeClr val="tx1"/>
                </a:solidFill>
                <a:latin typeface="+mn-lt"/>
                <a:ea typeface="+mn-ea"/>
                <a:cs typeface="+mn-cs"/>
              </a:defRPr>
            </a:lvl2pPr>
            <a:lvl3pPr marL="1028700" lvl="2" indent="-257175" algn="l" rtl="0" eaLnBrk="0" fontAlgn="base" hangingPunct="0">
              <a:spcBef>
                <a:spcPts val="27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3pPr>
            <a:lvl4pPr marL="1371600" lvl="3" indent="-257175" algn="l" rtl="0" eaLnBrk="0" fontAlgn="base" hangingPunct="0">
              <a:spcBef>
                <a:spcPts val="27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4pPr>
            <a:lvl5pPr marL="1714500" lvl="4" indent="-257175" algn="l" rtl="0" eaLnBrk="0" fontAlgn="base" hangingPunct="0">
              <a:spcBef>
                <a:spcPts val="27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5pPr>
            <a:lvl6pPr marL="2057400" lvl="5" indent="-257175" algn="l" defTabSz="914400" rtl="0" eaLnBrk="1" latinLnBrk="0" hangingPunct="1">
              <a:spcBef>
                <a:spcPts val="270"/>
              </a:spcBef>
              <a:spcAft>
                <a:spcPts val="0"/>
              </a:spcAft>
              <a:buClr>
                <a:schemeClr val="dk1"/>
              </a:buClr>
              <a:buSzPts val="1800"/>
              <a:buFont typeface="Arial" pitchFamily="34" charset="0"/>
              <a:buChar char="•"/>
              <a:defRPr sz="2000" kern="1200">
                <a:solidFill>
                  <a:schemeClr val="tx1"/>
                </a:solidFill>
                <a:latin typeface="+mn-lt"/>
                <a:ea typeface="+mn-ea"/>
                <a:cs typeface="+mn-cs"/>
              </a:defRPr>
            </a:lvl6pPr>
            <a:lvl7pPr marL="2400300" lvl="6" indent="-257175" algn="l" defTabSz="914400" rtl="0" eaLnBrk="1" latinLnBrk="0" hangingPunct="1">
              <a:spcBef>
                <a:spcPts val="270"/>
              </a:spcBef>
              <a:spcAft>
                <a:spcPts val="0"/>
              </a:spcAft>
              <a:buClr>
                <a:schemeClr val="dk1"/>
              </a:buClr>
              <a:buSzPts val="1800"/>
              <a:buFont typeface="Arial" pitchFamily="34" charset="0"/>
              <a:buChar char="•"/>
              <a:defRPr sz="2000" kern="1200">
                <a:solidFill>
                  <a:schemeClr val="tx1"/>
                </a:solidFill>
                <a:latin typeface="+mn-lt"/>
                <a:ea typeface="+mn-ea"/>
                <a:cs typeface="+mn-cs"/>
              </a:defRPr>
            </a:lvl7pPr>
            <a:lvl8pPr marL="2743200" lvl="7" indent="-257175" algn="l" defTabSz="914400" rtl="0" eaLnBrk="1" latinLnBrk="0" hangingPunct="1">
              <a:spcBef>
                <a:spcPts val="270"/>
              </a:spcBef>
              <a:spcAft>
                <a:spcPts val="0"/>
              </a:spcAft>
              <a:buClr>
                <a:schemeClr val="dk1"/>
              </a:buClr>
              <a:buSzPts val="1800"/>
              <a:buFont typeface="Arial" pitchFamily="34" charset="0"/>
              <a:buChar char="•"/>
              <a:defRPr sz="2000" kern="1200">
                <a:solidFill>
                  <a:schemeClr val="tx1"/>
                </a:solidFill>
                <a:latin typeface="+mn-lt"/>
                <a:ea typeface="+mn-ea"/>
                <a:cs typeface="+mn-cs"/>
              </a:defRPr>
            </a:lvl8pPr>
            <a:lvl9pPr marL="3086100" lvl="8" indent="-257175" algn="l" defTabSz="914400" rtl="0" eaLnBrk="1" latinLnBrk="0" hangingPunct="1">
              <a:spcBef>
                <a:spcPts val="270"/>
              </a:spcBef>
              <a:spcAft>
                <a:spcPts val="0"/>
              </a:spcAft>
              <a:buClr>
                <a:schemeClr val="dk1"/>
              </a:buClr>
              <a:buSzPts val="1800"/>
              <a:buFont typeface="Arial" pitchFamily="34" charset="0"/>
              <a:buChar char="•"/>
              <a:defRPr sz="2000" kern="1200">
                <a:solidFill>
                  <a:schemeClr val="tx1"/>
                </a:solidFill>
                <a:latin typeface="+mn-lt"/>
                <a:ea typeface="+mn-ea"/>
                <a:cs typeface="+mn-cs"/>
              </a:defRPr>
            </a:lvl9pPr>
          </a:lstStyle>
          <a:p>
            <a:r>
              <a:rPr lang="en-US" altLang="zh-TW" sz="2400">
                <a:latin typeface="Times New Roman" panose="02020603050405020304" pitchFamily="18" charset="0"/>
                <a:ea typeface="標楷體" panose="03000509000000000000" pitchFamily="65" charset="-120"/>
                <a:cs typeface="Calibri"/>
              </a:rPr>
              <a:t>Padding (Same Padding or Valid Padding):</a:t>
            </a:r>
          </a:p>
          <a:p>
            <a:pPr lvl="1"/>
            <a:r>
              <a:rPr lang="en-US" altLang="zh-TW" sz="2000">
                <a:latin typeface="Times New Roman" panose="02020603050405020304" pitchFamily="18" charset="0"/>
                <a:ea typeface="標楷體" panose="03000509000000000000" pitchFamily="65" charset="-120"/>
                <a:cs typeface="Calibri"/>
              </a:rPr>
              <a:t>1. Same Padding will keep the output Feature map and the input image the same size.</a:t>
            </a:r>
          </a:p>
          <a:p>
            <a:pPr lvl="1"/>
            <a:r>
              <a:rPr lang="en-US" altLang="zh-TW" sz="2000">
                <a:latin typeface="Times New Roman" panose="02020603050405020304" pitchFamily="18" charset="0"/>
                <a:ea typeface="標楷體" panose="03000509000000000000" pitchFamily="65" charset="-120"/>
                <a:cs typeface="Calibri"/>
              </a:rPr>
              <a:t>2. Valid Padding will not pad the edges, so the Feature map size will decrease.</a:t>
            </a:r>
            <a:endParaRPr lang="zh-TW" altLang="en-US" sz="1600">
              <a:latin typeface="Times New Roman" panose="02020603050405020304" pitchFamily="18" charset="0"/>
              <a:ea typeface="標楷體" panose="03000509000000000000" pitchFamily="65" charset="-120"/>
              <a:cs typeface="+mn-lt"/>
            </a:endParaRPr>
          </a:p>
        </p:txBody>
      </p:sp>
      <p:pic>
        <p:nvPicPr>
          <p:cNvPr id="3" name="圖片 2" descr="一張含有 正方形, Rectangle, 行, 螢幕擷取畫面 的圖片&#10;&#10;自動產生的描述">
            <a:extLst>
              <a:ext uri="{FF2B5EF4-FFF2-40B4-BE49-F238E27FC236}">
                <a16:creationId xmlns:a16="http://schemas.microsoft.com/office/drawing/2014/main" id="{5673E034-202C-4893-3F2A-CD97C045B120}"/>
              </a:ext>
            </a:extLst>
          </p:cNvPr>
          <p:cNvPicPr>
            <a:picLocks noChangeAspect="1"/>
          </p:cNvPicPr>
          <p:nvPr/>
        </p:nvPicPr>
        <p:blipFill>
          <a:blip r:embed="rId2"/>
          <a:stretch>
            <a:fillRect/>
          </a:stretch>
        </p:blipFill>
        <p:spPr>
          <a:xfrm>
            <a:off x="2526498" y="3429000"/>
            <a:ext cx="4082143" cy="2560308"/>
          </a:xfrm>
          <a:prstGeom prst="rect">
            <a:avLst/>
          </a:prstGeom>
        </p:spPr>
      </p:pic>
    </p:spTree>
    <p:extLst>
      <p:ext uri="{BB962C8B-B14F-4D97-AF65-F5344CB8AC3E}">
        <p14:creationId xmlns:p14="http://schemas.microsoft.com/office/powerpoint/2010/main" val="141705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F6978A-085F-48DF-8059-487E72A242D4}"/>
              </a:ext>
            </a:extLst>
          </p:cNvPr>
          <p:cNvSpPr>
            <a:spLocks noGrp="1"/>
          </p:cNvSpPr>
          <p:nvPr>
            <p:ph type="title"/>
          </p:nvPr>
        </p:nvSpPr>
        <p:spPr/>
        <p:txBody>
          <a:bodyPr/>
          <a:lstStyle/>
          <a:p>
            <a:r>
              <a:rPr lang="en-US" altLang="zh-TW" sz="4400">
                <a:solidFill>
                  <a:schemeClr val="dk1"/>
                </a:solidFill>
                <a:latin typeface="Calibri" panose="020F0502020204030204" pitchFamily="34" charset="0"/>
                <a:cs typeface="Calibri" panose="020F0502020204030204" pitchFamily="34" charset="0"/>
              </a:rPr>
              <a:t>System Architecture</a:t>
            </a:r>
            <a:endParaRPr lang="zh-TW" altLang="en-US"/>
          </a:p>
        </p:txBody>
      </p:sp>
      <p:sp>
        <p:nvSpPr>
          <p:cNvPr id="4" name="投影片編號版面配置區 3">
            <a:extLst>
              <a:ext uri="{FF2B5EF4-FFF2-40B4-BE49-F238E27FC236}">
                <a16:creationId xmlns:a16="http://schemas.microsoft.com/office/drawing/2014/main" id="{4032B541-480F-4B6F-9069-E41ACADBDDF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5" name="圖片 4">
            <a:extLst>
              <a:ext uri="{FF2B5EF4-FFF2-40B4-BE49-F238E27FC236}">
                <a16:creationId xmlns:a16="http://schemas.microsoft.com/office/drawing/2014/main" id="{52CE84A5-58A0-4A5A-B483-12C67D28365C}"/>
              </a:ext>
            </a:extLst>
          </p:cNvPr>
          <p:cNvPicPr>
            <a:picLocks noChangeAspect="1"/>
          </p:cNvPicPr>
          <p:nvPr/>
        </p:nvPicPr>
        <p:blipFill>
          <a:blip r:embed="rId2"/>
          <a:stretch>
            <a:fillRect/>
          </a:stretch>
        </p:blipFill>
        <p:spPr>
          <a:xfrm>
            <a:off x="779019" y="1733176"/>
            <a:ext cx="7907782" cy="4148888"/>
          </a:xfrm>
          <a:prstGeom prst="rect">
            <a:avLst/>
          </a:prstGeom>
        </p:spPr>
      </p:pic>
    </p:spTree>
    <p:extLst>
      <p:ext uri="{BB962C8B-B14F-4D97-AF65-F5344CB8AC3E}">
        <p14:creationId xmlns:p14="http://schemas.microsoft.com/office/powerpoint/2010/main" val="414677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Calibri"/>
                <a:cs typeface="Calibri"/>
                <a:sym typeface="DFKai-SB"/>
              </a:rPr>
              <a:t>Model Training</a:t>
            </a:r>
            <a:endParaRPr lang="zh-TW" altLang="en-US">
              <a:latin typeface="Calibri"/>
              <a:cs typeface="Calibri"/>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sp>
        <p:nvSpPr>
          <p:cNvPr id="3" name="文字方塊 2">
            <a:extLst>
              <a:ext uri="{FF2B5EF4-FFF2-40B4-BE49-F238E27FC236}">
                <a16:creationId xmlns:a16="http://schemas.microsoft.com/office/drawing/2014/main" id="{C3851707-4EDC-6736-EFF1-2B794999DC57}"/>
              </a:ext>
            </a:extLst>
          </p:cNvPr>
          <p:cNvSpPr txBox="1"/>
          <p:nvPr/>
        </p:nvSpPr>
        <p:spPr>
          <a:xfrm>
            <a:off x="504171" y="4677215"/>
            <a:ext cx="8135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latin typeface="Times New Roman" panose="02020603050405020304" pitchFamily="18" charset="0"/>
                <a:ea typeface="標楷體" panose="03000509000000000000" pitchFamily="65" charset="-120"/>
                <a:cs typeface="Arial"/>
              </a:rPr>
              <a:t>Accuracy 95% or more Output Model Size is less than 2MB, otherwise the board will not fit.</a:t>
            </a:r>
            <a:endParaRPr lang="zh-TW" altLang="en-US" sz="2400">
              <a:latin typeface="Times New Roman" panose="02020603050405020304" pitchFamily="18" charset="0"/>
              <a:ea typeface="標楷體" panose="03000509000000000000" pitchFamily="65" charset="-120"/>
              <a:cs typeface="Arial"/>
            </a:endParaRPr>
          </a:p>
        </p:txBody>
      </p:sp>
      <p:pic>
        <p:nvPicPr>
          <p:cNvPr id="6" name="圖片 5">
            <a:extLst>
              <a:ext uri="{FF2B5EF4-FFF2-40B4-BE49-F238E27FC236}">
                <a16:creationId xmlns:a16="http://schemas.microsoft.com/office/drawing/2014/main" id="{88B30407-0C87-432D-96E9-13B08645BAA1}"/>
              </a:ext>
            </a:extLst>
          </p:cNvPr>
          <p:cNvPicPr>
            <a:picLocks noChangeAspect="1"/>
          </p:cNvPicPr>
          <p:nvPr/>
        </p:nvPicPr>
        <p:blipFill>
          <a:blip r:embed="rId2"/>
          <a:stretch>
            <a:fillRect/>
          </a:stretch>
        </p:blipFill>
        <p:spPr>
          <a:xfrm>
            <a:off x="504171" y="2342736"/>
            <a:ext cx="8135658" cy="1851287"/>
          </a:xfrm>
          <a:prstGeom prst="rect">
            <a:avLst/>
          </a:prstGeom>
        </p:spPr>
      </p:pic>
    </p:spTree>
    <p:extLst>
      <p:ext uri="{BB962C8B-B14F-4D97-AF65-F5344CB8AC3E}">
        <p14:creationId xmlns:p14="http://schemas.microsoft.com/office/powerpoint/2010/main" val="125123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Times New Roman" panose="02020603050405020304" pitchFamily="18" charset="0"/>
                <a:cs typeface="Calibri" panose="020F0502020204030204" pitchFamily="34" charset="0"/>
                <a:sym typeface="DFKai-SB"/>
              </a:rPr>
              <a:t>Model Parameters</a:t>
            </a:r>
            <a:endParaRPr lang="zh-TW" altLang="en-US">
              <a:latin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grpSp>
        <p:nvGrpSpPr>
          <p:cNvPr id="15" name="群組 14">
            <a:extLst>
              <a:ext uri="{FF2B5EF4-FFF2-40B4-BE49-F238E27FC236}">
                <a16:creationId xmlns:a16="http://schemas.microsoft.com/office/drawing/2014/main" id="{9CAEB0C0-1847-5FD5-1BE3-EA0C8E7FED24}"/>
              </a:ext>
            </a:extLst>
          </p:cNvPr>
          <p:cNvGrpSpPr/>
          <p:nvPr/>
        </p:nvGrpSpPr>
        <p:grpSpPr>
          <a:xfrm>
            <a:off x="220178" y="1400807"/>
            <a:ext cx="5932129" cy="4780465"/>
            <a:chOff x="1572113" y="1236936"/>
            <a:chExt cx="5932129" cy="4780465"/>
          </a:xfrm>
        </p:grpSpPr>
        <p:grpSp>
          <p:nvGrpSpPr>
            <p:cNvPr id="9" name="群組 8">
              <a:extLst>
                <a:ext uri="{FF2B5EF4-FFF2-40B4-BE49-F238E27FC236}">
                  <a16:creationId xmlns:a16="http://schemas.microsoft.com/office/drawing/2014/main" id="{F06CFEF8-5EDE-1EDB-6E24-04003049CF4C}"/>
                </a:ext>
              </a:extLst>
            </p:cNvPr>
            <p:cNvGrpSpPr/>
            <p:nvPr/>
          </p:nvGrpSpPr>
          <p:grpSpPr>
            <a:xfrm>
              <a:off x="1572113" y="1236936"/>
              <a:ext cx="5932129" cy="4780465"/>
              <a:chOff x="1572113" y="1236936"/>
              <a:chExt cx="5932129" cy="4780465"/>
            </a:xfrm>
          </p:grpSpPr>
          <p:pic>
            <p:nvPicPr>
              <p:cNvPr id="6" name="圖片 5" descr="一張含有 文字, 螢幕擷取畫面, 字型, 數字 的圖片&#10;&#10;自動產生的描述">
                <a:extLst>
                  <a:ext uri="{FF2B5EF4-FFF2-40B4-BE49-F238E27FC236}">
                    <a16:creationId xmlns:a16="http://schemas.microsoft.com/office/drawing/2014/main" id="{8F11C101-0B66-D996-0907-C0B1303AF82A}"/>
                  </a:ext>
                </a:extLst>
              </p:cNvPr>
              <p:cNvPicPr>
                <a:picLocks noChangeAspect="1"/>
              </p:cNvPicPr>
              <p:nvPr/>
            </p:nvPicPr>
            <p:blipFill>
              <a:blip r:embed="rId2"/>
              <a:stretch>
                <a:fillRect/>
              </a:stretch>
            </p:blipFill>
            <p:spPr>
              <a:xfrm>
                <a:off x="1572113" y="1236936"/>
                <a:ext cx="5932129" cy="4780465"/>
              </a:xfrm>
              <a:prstGeom prst="rect">
                <a:avLst/>
              </a:prstGeom>
            </p:spPr>
          </p:pic>
          <p:sp>
            <p:nvSpPr>
              <p:cNvPr id="8" name="矩形 7">
                <a:extLst>
                  <a:ext uri="{FF2B5EF4-FFF2-40B4-BE49-F238E27FC236}">
                    <a16:creationId xmlns:a16="http://schemas.microsoft.com/office/drawing/2014/main" id="{BCE13DFC-4D7B-8A92-6D33-051D115A34B0}"/>
                  </a:ext>
                </a:extLst>
              </p:cNvPr>
              <p:cNvSpPr/>
              <p:nvPr/>
            </p:nvSpPr>
            <p:spPr>
              <a:xfrm>
                <a:off x="4343399" y="5151283"/>
                <a:ext cx="2990645" cy="761999"/>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a:extLst>
                <a:ext uri="{FF2B5EF4-FFF2-40B4-BE49-F238E27FC236}">
                  <a16:creationId xmlns:a16="http://schemas.microsoft.com/office/drawing/2014/main" id="{26A2FB35-4B8A-027C-EB97-DAA6B5FA3501}"/>
                </a:ext>
              </a:extLst>
            </p:cNvPr>
            <p:cNvSpPr/>
            <p:nvPr/>
          </p:nvSpPr>
          <p:spPr>
            <a:xfrm>
              <a:off x="1659193" y="1703439"/>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7137483-0410-5C2B-B568-E5CB941C80B5}"/>
                </a:ext>
              </a:extLst>
            </p:cNvPr>
            <p:cNvSpPr/>
            <p:nvPr/>
          </p:nvSpPr>
          <p:spPr>
            <a:xfrm>
              <a:off x="1659193" y="2490019"/>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13AA416-C6EC-F149-F1BF-D23109B970A1}"/>
                </a:ext>
              </a:extLst>
            </p:cNvPr>
            <p:cNvSpPr/>
            <p:nvPr/>
          </p:nvSpPr>
          <p:spPr>
            <a:xfrm>
              <a:off x="1659192" y="3260213"/>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73C1FE14-1DA4-36D5-9045-16AB4F4582B9}"/>
                </a:ext>
              </a:extLst>
            </p:cNvPr>
            <p:cNvSpPr/>
            <p:nvPr/>
          </p:nvSpPr>
          <p:spPr>
            <a:xfrm>
              <a:off x="1659192" y="4407310"/>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2C5F890-0EDE-0B91-0DCE-164D32894E55}"/>
                </a:ext>
              </a:extLst>
            </p:cNvPr>
            <p:cNvSpPr/>
            <p:nvPr/>
          </p:nvSpPr>
          <p:spPr>
            <a:xfrm>
              <a:off x="1659193" y="4792406"/>
              <a:ext cx="5637161" cy="30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370C83B8-BCFD-4CE7-6149-83B7DDB1AE7A}"/>
              </a:ext>
            </a:extLst>
          </p:cNvPr>
          <p:cNvGrpSpPr/>
          <p:nvPr/>
        </p:nvGrpSpPr>
        <p:grpSpPr>
          <a:xfrm>
            <a:off x="6150895" y="1447798"/>
            <a:ext cx="2912807" cy="401484"/>
            <a:chOff x="6150895" y="1447798"/>
            <a:chExt cx="2912807" cy="401484"/>
          </a:xfrm>
        </p:grpSpPr>
        <p:sp>
          <p:nvSpPr>
            <p:cNvPr id="16" name="圖說文字: 直線 15">
              <a:extLst>
                <a:ext uri="{FF2B5EF4-FFF2-40B4-BE49-F238E27FC236}">
                  <a16:creationId xmlns:a16="http://schemas.microsoft.com/office/drawing/2014/main" id="{4CE53E48-FCD9-32C4-5A64-AD84EBD2E2EC}"/>
                </a:ext>
              </a:extLst>
            </p:cNvPr>
            <p:cNvSpPr/>
            <p:nvPr/>
          </p:nvSpPr>
          <p:spPr>
            <a:xfrm>
              <a:off x="6220541" y="1447798"/>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460C634A-3E75-B031-565A-98E2311128CE}"/>
                </a:ext>
              </a:extLst>
            </p:cNvPr>
            <p:cNvSpPr txBox="1"/>
            <p:nvPr/>
          </p:nvSpPr>
          <p:spPr>
            <a:xfrm>
              <a:off x="6150895" y="1470743"/>
              <a:ext cx="2654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latin typeface="Calibri"/>
                  <a:ea typeface="新細明體"/>
                  <a:cs typeface="Calibri"/>
                </a:rPr>
                <a:t>(3*3*3+1)*16 = 448</a:t>
              </a:r>
              <a:endParaRPr lang="zh-TW" altLang="en-US">
                <a:latin typeface="Calibri"/>
                <a:cs typeface="Calibri"/>
              </a:endParaRPr>
            </a:p>
          </p:txBody>
        </p:sp>
      </p:grpSp>
      <p:grpSp>
        <p:nvGrpSpPr>
          <p:cNvPr id="24" name="群組 23">
            <a:extLst>
              <a:ext uri="{FF2B5EF4-FFF2-40B4-BE49-F238E27FC236}">
                <a16:creationId xmlns:a16="http://schemas.microsoft.com/office/drawing/2014/main" id="{867E1899-7EB8-8312-8123-9FC032F05F34}"/>
              </a:ext>
            </a:extLst>
          </p:cNvPr>
          <p:cNvGrpSpPr/>
          <p:nvPr/>
        </p:nvGrpSpPr>
        <p:grpSpPr>
          <a:xfrm>
            <a:off x="6150076" y="2258142"/>
            <a:ext cx="2913626" cy="402302"/>
            <a:chOff x="6150076" y="2258142"/>
            <a:chExt cx="2913626" cy="402302"/>
          </a:xfrm>
        </p:grpSpPr>
        <p:sp>
          <p:nvSpPr>
            <p:cNvPr id="18" name="圖說文字: 直線 17">
              <a:extLst>
                <a:ext uri="{FF2B5EF4-FFF2-40B4-BE49-F238E27FC236}">
                  <a16:creationId xmlns:a16="http://schemas.microsoft.com/office/drawing/2014/main" id="{8CD46495-30C6-724F-EDC0-FC4BD356300B}"/>
                </a:ext>
              </a:extLst>
            </p:cNvPr>
            <p:cNvSpPr/>
            <p:nvPr/>
          </p:nvSpPr>
          <p:spPr>
            <a:xfrm>
              <a:off x="6220541" y="2258960"/>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1B276D1-6C58-AA39-966C-3FFA71E747B7}"/>
                </a:ext>
              </a:extLst>
            </p:cNvPr>
            <p:cNvSpPr txBox="1"/>
            <p:nvPr/>
          </p:nvSpPr>
          <p:spPr>
            <a:xfrm>
              <a:off x="6150076" y="22581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atin typeface="Calibri"/>
                  <a:ea typeface="新細明體"/>
                  <a:cs typeface="Calibri"/>
                </a:rPr>
                <a:t>(3*3*</a:t>
              </a:r>
              <a:r>
                <a:rPr lang="en-US" altLang="zh-TW">
                  <a:latin typeface="Calibri"/>
                  <a:ea typeface="新細明體"/>
                  <a:cs typeface="Calibri"/>
                </a:rPr>
                <a:t>16</a:t>
              </a:r>
              <a:r>
                <a:rPr lang="zh-TW">
                  <a:latin typeface="Calibri"/>
                  <a:ea typeface="新細明體"/>
                  <a:cs typeface="Calibri"/>
                </a:rPr>
                <a:t>+1)*</a:t>
              </a:r>
              <a:r>
                <a:rPr lang="en-US" altLang="zh-TW">
                  <a:latin typeface="Calibri"/>
                  <a:ea typeface="新細明體"/>
                  <a:cs typeface="Calibri"/>
                </a:rPr>
                <a:t>32</a:t>
              </a:r>
              <a:r>
                <a:rPr lang="zh-TW">
                  <a:latin typeface="Calibri"/>
                  <a:ea typeface="新細明體"/>
                  <a:cs typeface="Calibri"/>
                </a:rPr>
                <a:t> = 4</a:t>
              </a:r>
              <a:r>
                <a:rPr lang="en-US" altLang="zh-TW">
                  <a:latin typeface="Calibri"/>
                  <a:ea typeface="新細明體"/>
                  <a:cs typeface="Calibri"/>
                </a:rPr>
                <a:t>640</a:t>
              </a:r>
              <a:endParaRPr lang="zh-TW" altLang="en-US">
                <a:latin typeface="Calibri"/>
                <a:ea typeface="新細明體"/>
                <a:cs typeface="Calibri"/>
              </a:endParaRPr>
            </a:p>
          </p:txBody>
        </p:sp>
      </p:grpSp>
      <p:grpSp>
        <p:nvGrpSpPr>
          <p:cNvPr id="25" name="群組 24">
            <a:extLst>
              <a:ext uri="{FF2B5EF4-FFF2-40B4-BE49-F238E27FC236}">
                <a16:creationId xmlns:a16="http://schemas.microsoft.com/office/drawing/2014/main" id="{A3F6D415-B1A7-65F9-DA53-E45B84DAAAB1}"/>
              </a:ext>
            </a:extLst>
          </p:cNvPr>
          <p:cNvGrpSpPr/>
          <p:nvPr/>
        </p:nvGrpSpPr>
        <p:grpSpPr>
          <a:xfrm>
            <a:off x="6150077" y="3077497"/>
            <a:ext cx="2913623" cy="402301"/>
            <a:chOff x="6150077" y="3077497"/>
            <a:chExt cx="2913623" cy="402301"/>
          </a:xfrm>
        </p:grpSpPr>
        <p:sp>
          <p:nvSpPr>
            <p:cNvPr id="19" name="圖說文字: 直線 18">
              <a:extLst>
                <a:ext uri="{FF2B5EF4-FFF2-40B4-BE49-F238E27FC236}">
                  <a16:creationId xmlns:a16="http://schemas.microsoft.com/office/drawing/2014/main" id="{889282DF-00C1-B382-BC93-D7287D72FD36}"/>
                </a:ext>
              </a:extLst>
            </p:cNvPr>
            <p:cNvSpPr/>
            <p:nvPr/>
          </p:nvSpPr>
          <p:spPr>
            <a:xfrm>
              <a:off x="6220539" y="3078314"/>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E7453781-B1D5-5D04-8D82-8B5A0D559484}"/>
                </a:ext>
              </a:extLst>
            </p:cNvPr>
            <p:cNvSpPr txBox="1"/>
            <p:nvPr/>
          </p:nvSpPr>
          <p:spPr>
            <a:xfrm>
              <a:off x="6150077" y="30774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atin typeface="Calibri"/>
                  <a:ea typeface="新細明體"/>
                  <a:cs typeface="Calibri"/>
                </a:rPr>
                <a:t>(3*3*3</a:t>
              </a:r>
              <a:r>
                <a:rPr lang="en-US" altLang="zh-TW">
                  <a:latin typeface="Calibri"/>
                  <a:ea typeface="新細明體"/>
                  <a:cs typeface="Calibri"/>
                </a:rPr>
                <a:t>2</a:t>
              </a:r>
              <a:r>
                <a:rPr lang="zh-TW">
                  <a:latin typeface="Calibri"/>
                  <a:ea typeface="新細明體"/>
                  <a:cs typeface="Calibri"/>
                </a:rPr>
                <a:t>+1)*</a:t>
              </a:r>
              <a:r>
                <a:rPr lang="en-US" altLang="zh-TW">
                  <a:latin typeface="Calibri"/>
                  <a:ea typeface="新細明體"/>
                  <a:cs typeface="Calibri"/>
                </a:rPr>
                <a:t>64</a:t>
              </a:r>
              <a:r>
                <a:rPr lang="zh-TW">
                  <a:latin typeface="Calibri"/>
                  <a:ea typeface="新細明體"/>
                  <a:cs typeface="Calibri"/>
                </a:rPr>
                <a:t> = </a:t>
              </a:r>
              <a:r>
                <a:rPr lang="en-US" altLang="zh-TW">
                  <a:latin typeface="Calibri"/>
                  <a:ea typeface="新細明體"/>
                  <a:cs typeface="Calibri"/>
                </a:rPr>
                <a:t>18496</a:t>
              </a:r>
              <a:endParaRPr lang="zh-TW" altLang="en-US">
                <a:latin typeface="Calibri"/>
                <a:ea typeface="新細明體"/>
                <a:cs typeface="Calibri"/>
              </a:endParaRPr>
            </a:p>
          </p:txBody>
        </p:sp>
      </p:grpSp>
      <p:grpSp>
        <p:nvGrpSpPr>
          <p:cNvPr id="27" name="群組 26">
            <a:extLst>
              <a:ext uri="{FF2B5EF4-FFF2-40B4-BE49-F238E27FC236}">
                <a16:creationId xmlns:a16="http://schemas.microsoft.com/office/drawing/2014/main" id="{C7E6D10B-F9E0-79E5-79B5-9CC6493798EC}"/>
              </a:ext>
            </a:extLst>
          </p:cNvPr>
          <p:cNvGrpSpPr/>
          <p:nvPr/>
        </p:nvGrpSpPr>
        <p:grpSpPr>
          <a:xfrm>
            <a:off x="6150077" y="4077110"/>
            <a:ext cx="2913623" cy="402301"/>
            <a:chOff x="6150077" y="4077110"/>
            <a:chExt cx="2913623" cy="402301"/>
          </a:xfrm>
        </p:grpSpPr>
        <p:sp>
          <p:nvSpPr>
            <p:cNvPr id="20" name="圖說文字: 直線 19">
              <a:extLst>
                <a:ext uri="{FF2B5EF4-FFF2-40B4-BE49-F238E27FC236}">
                  <a16:creationId xmlns:a16="http://schemas.microsoft.com/office/drawing/2014/main" id="{9944460D-85CD-06EC-D6C1-C00219A924FE}"/>
                </a:ext>
              </a:extLst>
            </p:cNvPr>
            <p:cNvSpPr/>
            <p:nvPr/>
          </p:nvSpPr>
          <p:spPr>
            <a:xfrm>
              <a:off x="6220539" y="4077927"/>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E33DBAAF-3DB5-ADD3-6861-7CA23C9BAA86}"/>
                </a:ext>
              </a:extLst>
            </p:cNvPr>
            <p:cNvSpPr txBox="1"/>
            <p:nvPr/>
          </p:nvSpPr>
          <p:spPr>
            <a:xfrm>
              <a:off x="6150077" y="4077110"/>
              <a:ext cx="2759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atin typeface="Calibri"/>
                  <a:ea typeface="新細明體"/>
                  <a:cs typeface="Calibri"/>
                </a:rPr>
                <a:t>(</a:t>
              </a:r>
              <a:r>
                <a:rPr lang="en-US" altLang="zh-TW">
                  <a:latin typeface="Calibri"/>
                  <a:ea typeface="新細明體"/>
                  <a:cs typeface="Calibri"/>
                </a:rPr>
                <a:t>78400</a:t>
              </a:r>
              <a:r>
                <a:rPr lang="zh-TW">
                  <a:latin typeface="Calibri"/>
                  <a:ea typeface="新細明體"/>
                  <a:cs typeface="Calibri"/>
                </a:rPr>
                <a:t>+1)*</a:t>
              </a:r>
              <a:r>
                <a:rPr lang="en-US" altLang="zh-TW">
                  <a:latin typeface="Calibri"/>
                  <a:ea typeface="新細明體"/>
                  <a:cs typeface="Calibri"/>
                </a:rPr>
                <a:t>512</a:t>
              </a:r>
              <a:r>
                <a:rPr lang="zh-TW">
                  <a:latin typeface="Calibri"/>
                  <a:ea typeface="新細明體"/>
                  <a:cs typeface="Calibri"/>
                </a:rPr>
                <a:t> = 4</a:t>
              </a:r>
              <a:r>
                <a:rPr lang="en-US" altLang="zh-TW">
                  <a:latin typeface="Calibri"/>
                  <a:ea typeface="新細明體"/>
                  <a:cs typeface="Calibri"/>
                </a:rPr>
                <a:t>0141312</a:t>
              </a:r>
              <a:endParaRPr lang="zh-TW" altLang="en-US">
                <a:latin typeface="Calibri"/>
                <a:ea typeface="新細明體"/>
                <a:cs typeface="Calibri"/>
              </a:endParaRPr>
            </a:p>
          </p:txBody>
        </p:sp>
      </p:grpSp>
      <p:grpSp>
        <p:nvGrpSpPr>
          <p:cNvPr id="26" name="群組 25">
            <a:extLst>
              <a:ext uri="{FF2B5EF4-FFF2-40B4-BE49-F238E27FC236}">
                <a16:creationId xmlns:a16="http://schemas.microsoft.com/office/drawing/2014/main" id="{F9D18294-9CD4-031D-969C-FBE856B950F1}"/>
              </a:ext>
            </a:extLst>
          </p:cNvPr>
          <p:cNvGrpSpPr/>
          <p:nvPr/>
        </p:nvGrpSpPr>
        <p:grpSpPr>
          <a:xfrm>
            <a:off x="6158271" y="4594120"/>
            <a:ext cx="2905428" cy="401484"/>
            <a:chOff x="6158271" y="4594120"/>
            <a:chExt cx="2905428" cy="401484"/>
          </a:xfrm>
        </p:grpSpPr>
        <p:sp>
          <p:nvSpPr>
            <p:cNvPr id="21" name="圖說文字: 直線 20">
              <a:extLst>
                <a:ext uri="{FF2B5EF4-FFF2-40B4-BE49-F238E27FC236}">
                  <a16:creationId xmlns:a16="http://schemas.microsoft.com/office/drawing/2014/main" id="{04E89A39-DD91-C28B-E342-AC214CE17FBA}"/>
                </a:ext>
              </a:extLst>
            </p:cNvPr>
            <p:cNvSpPr/>
            <p:nvPr/>
          </p:nvSpPr>
          <p:spPr>
            <a:xfrm>
              <a:off x="6220538" y="4594120"/>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EDE540DE-567B-8AD7-3DBF-7186A27BA378}"/>
                </a:ext>
              </a:extLst>
            </p:cNvPr>
            <p:cNvSpPr txBox="1"/>
            <p:nvPr/>
          </p:nvSpPr>
          <p:spPr>
            <a:xfrm>
              <a:off x="6158271" y="46096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atin typeface="Calibri"/>
                  <a:ea typeface="新細明體"/>
                  <a:cs typeface="Calibri"/>
                </a:rPr>
                <a:t>(</a:t>
              </a:r>
              <a:r>
                <a:rPr lang="en-US" altLang="zh-TW">
                  <a:latin typeface="Calibri"/>
                  <a:ea typeface="新細明體"/>
                  <a:cs typeface="Calibri"/>
                </a:rPr>
                <a:t>512</a:t>
              </a:r>
              <a:r>
                <a:rPr lang="zh-TW">
                  <a:latin typeface="Calibri"/>
                  <a:ea typeface="新細明體"/>
                  <a:cs typeface="Calibri"/>
                </a:rPr>
                <a:t>+1)*1 = </a:t>
              </a:r>
              <a:r>
                <a:rPr lang="en-US" altLang="zh-TW">
                  <a:latin typeface="Calibri"/>
                  <a:ea typeface="新細明體"/>
                  <a:cs typeface="Calibri"/>
                </a:rPr>
                <a:t>513</a:t>
              </a:r>
              <a:endParaRPr lang="zh-TW" altLang="en-US">
                <a:latin typeface="Calibri"/>
                <a:ea typeface="新細明體"/>
                <a:cs typeface="Calibri"/>
              </a:endParaRPr>
            </a:p>
          </p:txBody>
        </p:sp>
      </p:grpSp>
    </p:spTree>
    <p:extLst>
      <p:ext uri="{BB962C8B-B14F-4D97-AF65-F5344CB8AC3E}">
        <p14:creationId xmlns:p14="http://schemas.microsoft.com/office/powerpoint/2010/main" val="41640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Times New Roman" panose="02020603050405020304" pitchFamily="18" charset="0"/>
                <a:cs typeface="Calibri" panose="020F0502020204030204" pitchFamily="34" charset="0"/>
                <a:sym typeface="DFKai-SB"/>
              </a:rPr>
              <a:t>Model Parameters</a:t>
            </a:r>
            <a:endParaRPr lang="zh-TW" altLang="en-US">
              <a:latin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sp>
        <p:nvSpPr>
          <p:cNvPr id="5" name="文字方塊 4">
            <a:extLst>
              <a:ext uri="{FF2B5EF4-FFF2-40B4-BE49-F238E27FC236}">
                <a16:creationId xmlns:a16="http://schemas.microsoft.com/office/drawing/2014/main" id="{D1921952-08C4-889D-C916-1B63A87CA84D}"/>
              </a:ext>
            </a:extLst>
          </p:cNvPr>
          <p:cNvSpPr txBox="1"/>
          <p:nvPr/>
        </p:nvSpPr>
        <p:spPr>
          <a:xfrm>
            <a:off x="5332907" y="6494476"/>
            <a:ext cx="3811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900">
                <a:latin typeface="Calibri"/>
                <a:ea typeface="新細明體"/>
                <a:cs typeface="Calibri"/>
                <a:hlinkClick r:id="rId2"/>
              </a:rPr>
              <a:t>https://blog.csdn.net/qq_41573860/article/details/116767639</a:t>
            </a:r>
            <a:endParaRPr lang="en-US" altLang="zh-TW" sz="900">
              <a:latin typeface="Calibri"/>
              <a:ea typeface="新細明體"/>
              <a:cs typeface="Calibri"/>
            </a:endParaRPr>
          </a:p>
          <a:p>
            <a:r>
              <a:rPr lang="en-US" altLang="zh-TW" sz="900">
                <a:latin typeface="Calibri"/>
                <a:ea typeface="新細明體"/>
                <a:cs typeface="Calibri"/>
                <a:hlinkClick r:id="rId3"/>
              </a:rPr>
              <a:t>https://blog.csdn.net/w_x_yhao/article/details/123050474</a:t>
            </a:r>
            <a:endParaRPr lang="en-US" altLang="zh-TW" sz="900">
              <a:latin typeface="Calibri"/>
              <a:ea typeface="新細明體"/>
              <a:cs typeface="Calibri"/>
            </a:endParaRPr>
          </a:p>
        </p:txBody>
      </p:sp>
      <p:grpSp>
        <p:nvGrpSpPr>
          <p:cNvPr id="39" name="群組 38">
            <a:extLst>
              <a:ext uri="{FF2B5EF4-FFF2-40B4-BE49-F238E27FC236}">
                <a16:creationId xmlns:a16="http://schemas.microsoft.com/office/drawing/2014/main" id="{96DCDAFE-D7A9-E8BD-231F-54904A0A30D6}"/>
              </a:ext>
            </a:extLst>
          </p:cNvPr>
          <p:cNvGrpSpPr/>
          <p:nvPr/>
        </p:nvGrpSpPr>
        <p:grpSpPr>
          <a:xfrm>
            <a:off x="457791" y="1663001"/>
            <a:ext cx="6395292" cy="3535045"/>
            <a:chOff x="220178" y="1400807"/>
            <a:chExt cx="8918905" cy="4780465"/>
          </a:xfrm>
        </p:grpSpPr>
        <p:grpSp>
          <p:nvGrpSpPr>
            <p:cNvPr id="17" name="群組 16">
              <a:extLst>
                <a:ext uri="{FF2B5EF4-FFF2-40B4-BE49-F238E27FC236}">
                  <a16:creationId xmlns:a16="http://schemas.microsoft.com/office/drawing/2014/main" id="{966598E3-B1E5-1552-2452-C4CD41DBA23A}"/>
                </a:ext>
              </a:extLst>
            </p:cNvPr>
            <p:cNvGrpSpPr/>
            <p:nvPr/>
          </p:nvGrpSpPr>
          <p:grpSpPr>
            <a:xfrm>
              <a:off x="220178" y="1400807"/>
              <a:ext cx="5932129" cy="4780465"/>
              <a:chOff x="1572113" y="1236936"/>
              <a:chExt cx="5932129" cy="4780465"/>
            </a:xfrm>
          </p:grpSpPr>
          <p:grpSp>
            <p:nvGrpSpPr>
              <p:cNvPr id="9" name="群組 8">
                <a:extLst>
                  <a:ext uri="{FF2B5EF4-FFF2-40B4-BE49-F238E27FC236}">
                    <a16:creationId xmlns:a16="http://schemas.microsoft.com/office/drawing/2014/main" id="{4A61391B-58AF-AE1E-40D4-2D6936D471E1}"/>
                  </a:ext>
                </a:extLst>
              </p:cNvPr>
              <p:cNvGrpSpPr/>
              <p:nvPr/>
            </p:nvGrpSpPr>
            <p:grpSpPr>
              <a:xfrm>
                <a:off x="1572113" y="1236936"/>
                <a:ext cx="5932129" cy="4780465"/>
                <a:chOff x="1572113" y="1236936"/>
                <a:chExt cx="5932129" cy="4780465"/>
              </a:xfrm>
            </p:grpSpPr>
            <p:pic>
              <p:nvPicPr>
                <p:cNvPr id="15" name="圖片 14" descr="一張含有 文字, 螢幕擷取畫面, 字型, 數字 的圖片&#10;&#10;自動產生的描述">
                  <a:extLst>
                    <a:ext uri="{FF2B5EF4-FFF2-40B4-BE49-F238E27FC236}">
                      <a16:creationId xmlns:a16="http://schemas.microsoft.com/office/drawing/2014/main" id="{4A143A52-B6DC-A3CD-AF6E-10FD6D5E17C3}"/>
                    </a:ext>
                  </a:extLst>
                </p:cNvPr>
                <p:cNvPicPr>
                  <a:picLocks noChangeAspect="1"/>
                </p:cNvPicPr>
                <p:nvPr/>
              </p:nvPicPr>
              <p:blipFill>
                <a:blip r:embed="rId4"/>
                <a:stretch>
                  <a:fillRect/>
                </a:stretch>
              </p:blipFill>
              <p:spPr>
                <a:xfrm>
                  <a:off x="1572113" y="1236936"/>
                  <a:ext cx="5932129" cy="4780465"/>
                </a:xfrm>
                <a:prstGeom prst="rect">
                  <a:avLst/>
                </a:prstGeom>
              </p:spPr>
            </p:pic>
            <p:sp>
              <p:nvSpPr>
                <p:cNvPr id="16" name="矩形 15">
                  <a:extLst>
                    <a:ext uri="{FF2B5EF4-FFF2-40B4-BE49-F238E27FC236}">
                      <a16:creationId xmlns:a16="http://schemas.microsoft.com/office/drawing/2014/main" id="{755DFBD5-E616-6CD4-FE2B-E6FCE4160851}"/>
                    </a:ext>
                  </a:extLst>
                </p:cNvPr>
                <p:cNvSpPr/>
                <p:nvPr/>
              </p:nvSpPr>
              <p:spPr>
                <a:xfrm>
                  <a:off x="4343399" y="5151283"/>
                  <a:ext cx="2990645" cy="761999"/>
                </a:xfrm>
                <a:prstGeom prst="rect">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a:extLst>
                  <a:ext uri="{FF2B5EF4-FFF2-40B4-BE49-F238E27FC236}">
                    <a16:creationId xmlns:a16="http://schemas.microsoft.com/office/drawing/2014/main" id="{D48B87C9-D7E9-F3DB-51BF-644B88D6E899}"/>
                  </a:ext>
                </a:extLst>
              </p:cNvPr>
              <p:cNvSpPr/>
              <p:nvPr/>
            </p:nvSpPr>
            <p:spPr>
              <a:xfrm>
                <a:off x="1659193" y="1703439"/>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FE6EEA0-2035-B31F-3B15-B88400518D99}"/>
                  </a:ext>
                </a:extLst>
              </p:cNvPr>
              <p:cNvSpPr/>
              <p:nvPr/>
            </p:nvSpPr>
            <p:spPr>
              <a:xfrm>
                <a:off x="1659193" y="2490019"/>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877773D8-73C6-8EB4-9A30-9DBC7040AA0A}"/>
                  </a:ext>
                </a:extLst>
              </p:cNvPr>
              <p:cNvSpPr/>
              <p:nvPr/>
            </p:nvSpPr>
            <p:spPr>
              <a:xfrm>
                <a:off x="1659192" y="3260213"/>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1F891F2-4055-1798-5F19-22EAA0C0D1CC}"/>
                  </a:ext>
                </a:extLst>
              </p:cNvPr>
              <p:cNvSpPr/>
              <p:nvPr/>
            </p:nvSpPr>
            <p:spPr>
              <a:xfrm>
                <a:off x="1659192" y="4407310"/>
                <a:ext cx="5637161" cy="385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FCF36ABE-77A2-24F9-DD9D-A68FBB0DF797}"/>
                  </a:ext>
                </a:extLst>
              </p:cNvPr>
              <p:cNvSpPr/>
              <p:nvPr/>
            </p:nvSpPr>
            <p:spPr>
              <a:xfrm>
                <a:off x="1659193" y="4792406"/>
                <a:ext cx="5637161" cy="3031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圖說文字: 直線 18">
              <a:extLst>
                <a:ext uri="{FF2B5EF4-FFF2-40B4-BE49-F238E27FC236}">
                  <a16:creationId xmlns:a16="http://schemas.microsoft.com/office/drawing/2014/main" id="{E79C7B17-8E96-C64B-525C-106E8690AD28}"/>
                </a:ext>
              </a:extLst>
            </p:cNvPr>
            <p:cNvSpPr/>
            <p:nvPr/>
          </p:nvSpPr>
          <p:spPr>
            <a:xfrm>
              <a:off x="6220541" y="1447798"/>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圖說文字: 直線 20">
              <a:extLst>
                <a:ext uri="{FF2B5EF4-FFF2-40B4-BE49-F238E27FC236}">
                  <a16:creationId xmlns:a16="http://schemas.microsoft.com/office/drawing/2014/main" id="{F083C9A9-0B59-8FCA-3A85-26F6B3446C46}"/>
                </a:ext>
              </a:extLst>
            </p:cNvPr>
            <p:cNvSpPr/>
            <p:nvPr/>
          </p:nvSpPr>
          <p:spPr>
            <a:xfrm>
              <a:off x="6220541" y="2258960"/>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圖說文字: 直線 22">
              <a:extLst>
                <a:ext uri="{FF2B5EF4-FFF2-40B4-BE49-F238E27FC236}">
                  <a16:creationId xmlns:a16="http://schemas.microsoft.com/office/drawing/2014/main" id="{25FF0464-1177-FBC2-4C8C-70231D1D1ECE}"/>
                </a:ext>
              </a:extLst>
            </p:cNvPr>
            <p:cNvSpPr/>
            <p:nvPr/>
          </p:nvSpPr>
          <p:spPr>
            <a:xfrm>
              <a:off x="6220539" y="3078314"/>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圖說文字: 直線 24">
              <a:extLst>
                <a:ext uri="{FF2B5EF4-FFF2-40B4-BE49-F238E27FC236}">
                  <a16:creationId xmlns:a16="http://schemas.microsoft.com/office/drawing/2014/main" id="{48BB5AE9-F90A-EB6A-46A3-908D2DEB6BFF}"/>
                </a:ext>
              </a:extLst>
            </p:cNvPr>
            <p:cNvSpPr/>
            <p:nvPr/>
          </p:nvSpPr>
          <p:spPr>
            <a:xfrm>
              <a:off x="6220539" y="4077927"/>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圖說文字: 直線 26">
              <a:extLst>
                <a:ext uri="{FF2B5EF4-FFF2-40B4-BE49-F238E27FC236}">
                  <a16:creationId xmlns:a16="http://schemas.microsoft.com/office/drawing/2014/main" id="{69E52E6B-A61D-6D8C-8D46-0233046875A0}"/>
                </a:ext>
              </a:extLst>
            </p:cNvPr>
            <p:cNvSpPr/>
            <p:nvPr/>
          </p:nvSpPr>
          <p:spPr>
            <a:xfrm>
              <a:off x="6220538" y="4594120"/>
              <a:ext cx="2843161" cy="401484"/>
            </a:xfrm>
            <a:prstGeom prst="borderCallout1">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F510C7A2-AC8F-2FE5-9157-E527E3CF21D4}"/>
                </a:ext>
              </a:extLst>
            </p:cNvPr>
            <p:cNvSpPr txBox="1"/>
            <p:nvPr/>
          </p:nvSpPr>
          <p:spPr>
            <a:xfrm>
              <a:off x="6150895" y="1470743"/>
              <a:ext cx="2654708" cy="374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200">
                  <a:latin typeface="Calibri"/>
                  <a:ea typeface="新細明體"/>
                  <a:cs typeface="Calibri"/>
                </a:rPr>
                <a:t>(3*3*3+1)*16 = 448</a:t>
              </a:r>
              <a:endParaRPr lang="zh-TW" altLang="en-US" sz="1200">
                <a:latin typeface="Calibri"/>
                <a:cs typeface="Calibri"/>
              </a:endParaRPr>
            </a:p>
          </p:txBody>
        </p:sp>
        <p:sp>
          <p:nvSpPr>
            <p:cNvPr id="31" name="文字方塊 30">
              <a:extLst>
                <a:ext uri="{FF2B5EF4-FFF2-40B4-BE49-F238E27FC236}">
                  <a16:creationId xmlns:a16="http://schemas.microsoft.com/office/drawing/2014/main" id="{5EFD3D82-5971-7FDE-9A80-DC65483953BE}"/>
                </a:ext>
              </a:extLst>
            </p:cNvPr>
            <p:cNvSpPr txBox="1"/>
            <p:nvPr/>
          </p:nvSpPr>
          <p:spPr>
            <a:xfrm>
              <a:off x="6150075" y="2258142"/>
              <a:ext cx="2743200" cy="374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a:latin typeface="Calibri"/>
                  <a:ea typeface="新細明體"/>
                  <a:cs typeface="Calibri"/>
                </a:rPr>
                <a:t>(3*3*</a:t>
              </a:r>
              <a:r>
                <a:rPr lang="en-US" altLang="zh-TW" sz="1200">
                  <a:latin typeface="Calibri"/>
                  <a:ea typeface="新細明體"/>
                  <a:cs typeface="Calibri"/>
                </a:rPr>
                <a:t>16</a:t>
              </a:r>
              <a:r>
                <a:rPr lang="zh-TW" sz="1200">
                  <a:latin typeface="Calibri"/>
                  <a:ea typeface="新細明體"/>
                  <a:cs typeface="Calibri"/>
                </a:rPr>
                <a:t>+1)*</a:t>
              </a:r>
              <a:r>
                <a:rPr lang="en-US" altLang="zh-TW" sz="1200">
                  <a:latin typeface="Calibri"/>
                  <a:ea typeface="新細明體"/>
                  <a:cs typeface="Calibri"/>
                </a:rPr>
                <a:t>32</a:t>
              </a:r>
              <a:r>
                <a:rPr lang="zh-TW" sz="1200">
                  <a:latin typeface="Calibri"/>
                  <a:ea typeface="新細明體"/>
                  <a:cs typeface="Calibri"/>
                </a:rPr>
                <a:t> = 4</a:t>
              </a:r>
              <a:r>
                <a:rPr lang="en-US" altLang="zh-TW" sz="1200">
                  <a:latin typeface="Calibri"/>
                  <a:ea typeface="新細明體"/>
                  <a:cs typeface="Calibri"/>
                </a:rPr>
                <a:t>640</a:t>
              </a:r>
              <a:endParaRPr lang="zh-TW" altLang="en-US" sz="1200">
                <a:latin typeface="Calibri"/>
                <a:ea typeface="新細明體"/>
                <a:cs typeface="Calibri"/>
              </a:endParaRPr>
            </a:p>
          </p:txBody>
        </p:sp>
        <p:sp>
          <p:nvSpPr>
            <p:cNvPr id="33" name="文字方塊 32">
              <a:extLst>
                <a:ext uri="{FF2B5EF4-FFF2-40B4-BE49-F238E27FC236}">
                  <a16:creationId xmlns:a16="http://schemas.microsoft.com/office/drawing/2014/main" id="{7E257294-1E02-9A33-7116-5BCECD4A0125}"/>
                </a:ext>
              </a:extLst>
            </p:cNvPr>
            <p:cNvSpPr txBox="1"/>
            <p:nvPr/>
          </p:nvSpPr>
          <p:spPr>
            <a:xfrm>
              <a:off x="6150078" y="3077497"/>
              <a:ext cx="2743200" cy="374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a:latin typeface="Calibri"/>
                  <a:ea typeface="新細明體"/>
                  <a:cs typeface="Calibri"/>
                </a:rPr>
                <a:t>(3*3*3</a:t>
              </a:r>
              <a:r>
                <a:rPr lang="en-US" altLang="zh-TW" sz="1200">
                  <a:latin typeface="Calibri"/>
                  <a:ea typeface="新細明體"/>
                  <a:cs typeface="Calibri"/>
                </a:rPr>
                <a:t>2</a:t>
              </a:r>
              <a:r>
                <a:rPr lang="zh-TW" sz="1200">
                  <a:latin typeface="Calibri"/>
                  <a:ea typeface="新細明體"/>
                  <a:cs typeface="Calibri"/>
                </a:rPr>
                <a:t>+1)*</a:t>
              </a:r>
              <a:r>
                <a:rPr lang="en-US" altLang="zh-TW" sz="1200">
                  <a:latin typeface="Calibri"/>
                  <a:ea typeface="新細明體"/>
                  <a:cs typeface="Calibri"/>
                </a:rPr>
                <a:t>64</a:t>
              </a:r>
              <a:r>
                <a:rPr lang="zh-TW" sz="1200">
                  <a:latin typeface="Calibri"/>
                  <a:ea typeface="新細明體"/>
                  <a:cs typeface="Calibri"/>
                </a:rPr>
                <a:t> = </a:t>
              </a:r>
              <a:r>
                <a:rPr lang="en-US" altLang="zh-TW" sz="1200">
                  <a:latin typeface="Calibri"/>
                  <a:ea typeface="新細明體"/>
                  <a:cs typeface="Calibri"/>
                </a:rPr>
                <a:t>18496</a:t>
              </a:r>
              <a:endParaRPr lang="zh-TW" altLang="en-US" sz="1200">
                <a:latin typeface="Calibri"/>
                <a:ea typeface="新細明體"/>
                <a:cs typeface="Calibri"/>
              </a:endParaRPr>
            </a:p>
          </p:txBody>
        </p:sp>
        <p:sp>
          <p:nvSpPr>
            <p:cNvPr id="35" name="文字方塊 34">
              <a:extLst>
                <a:ext uri="{FF2B5EF4-FFF2-40B4-BE49-F238E27FC236}">
                  <a16:creationId xmlns:a16="http://schemas.microsoft.com/office/drawing/2014/main" id="{8DDA703A-60A6-4C43-F06E-871EA585FF51}"/>
                </a:ext>
              </a:extLst>
            </p:cNvPr>
            <p:cNvSpPr txBox="1"/>
            <p:nvPr/>
          </p:nvSpPr>
          <p:spPr>
            <a:xfrm>
              <a:off x="6158270" y="4077111"/>
              <a:ext cx="2980813" cy="374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a:latin typeface="Calibri"/>
                  <a:ea typeface="新細明體"/>
                  <a:cs typeface="Calibri"/>
                </a:rPr>
                <a:t>(</a:t>
              </a:r>
              <a:r>
                <a:rPr lang="en-US" altLang="zh-TW" sz="1200">
                  <a:latin typeface="Calibri"/>
                  <a:ea typeface="新細明體"/>
                  <a:cs typeface="Calibri"/>
                </a:rPr>
                <a:t>78400</a:t>
              </a:r>
              <a:r>
                <a:rPr lang="zh-TW" sz="1200">
                  <a:latin typeface="Calibri"/>
                  <a:ea typeface="新細明體"/>
                  <a:cs typeface="Calibri"/>
                </a:rPr>
                <a:t>+1)*</a:t>
              </a:r>
              <a:r>
                <a:rPr lang="en-US" altLang="zh-TW" sz="1200">
                  <a:latin typeface="Calibri"/>
                  <a:ea typeface="新細明體"/>
                  <a:cs typeface="Calibri"/>
                </a:rPr>
                <a:t>512</a:t>
              </a:r>
              <a:r>
                <a:rPr lang="zh-TW" sz="1200">
                  <a:latin typeface="Calibri"/>
                  <a:ea typeface="新細明體"/>
                  <a:cs typeface="Calibri"/>
                </a:rPr>
                <a:t> = 4</a:t>
              </a:r>
              <a:r>
                <a:rPr lang="en-US" altLang="zh-TW" sz="1200">
                  <a:latin typeface="Calibri"/>
                  <a:ea typeface="新細明體"/>
                  <a:cs typeface="Calibri"/>
                </a:rPr>
                <a:t>0141312</a:t>
              </a:r>
              <a:endParaRPr lang="zh-TW" altLang="en-US" sz="1200">
                <a:latin typeface="Calibri"/>
                <a:ea typeface="新細明體"/>
                <a:cs typeface="Calibri"/>
              </a:endParaRPr>
            </a:p>
          </p:txBody>
        </p:sp>
        <p:sp>
          <p:nvSpPr>
            <p:cNvPr id="37" name="文字方塊 36">
              <a:extLst>
                <a:ext uri="{FF2B5EF4-FFF2-40B4-BE49-F238E27FC236}">
                  <a16:creationId xmlns:a16="http://schemas.microsoft.com/office/drawing/2014/main" id="{9979D27A-E6F9-3268-6BC4-193C169A69B1}"/>
                </a:ext>
              </a:extLst>
            </p:cNvPr>
            <p:cNvSpPr txBox="1"/>
            <p:nvPr/>
          </p:nvSpPr>
          <p:spPr>
            <a:xfrm>
              <a:off x="6158271" y="4609690"/>
              <a:ext cx="2743200" cy="374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a:latin typeface="Calibri"/>
                  <a:ea typeface="新細明體"/>
                  <a:cs typeface="Calibri"/>
                </a:rPr>
                <a:t>(</a:t>
              </a:r>
              <a:r>
                <a:rPr lang="en-US" altLang="zh-TW" sz="1200">
                  <a:latin typeface="Calibri"/>
                  <a:ea typeface="新細明體"/>
                  <a:cs typeface="Calibri"/>
                </a:rPr>
                <a:t>512</a:t>
              </a:r>
              <a:r>
                <a:rPr lang="zh-TW" sz="1200">
                  <a:latin typeface="Calibri"/>
                  <a:ea typeface="新細明體"/>
                  <a:cs typeface="Calibri"/>
                </a:rPr>
                <a:t>+1)*1 = </a:t>
              </a:r>
              <a:r>
                <a:rPr lang="en-US" altLang="zh-TW" sz="1200">
                  <a:latin typeface="Calibri"/>
                  <a:ea typeface="新細明體"/>
                  <a:cs typeface="Calibri"/>
                </a:rPr>
                <a:t>513</a:t>
              </a:r>
              <a:endParaRPr lang="zh-TW" altLang="en-US" sz="1200">
                <a:latin typeface="Calibri"/>
                <a:ea typeface="新細明體"/>
                <a:cs typeface="Calibri"/>
              </a:endParaRPr>
            </a:p>
          </p:txBody>
        </p:sp>
      </p:grpSp>
      <p:sp>
        <p:nvSpPr>
          <p:cNvPr id="40" name="加號 39">
            <a:extLst>
              <a:ext uri="{FF2B5EF4-FFF2-40B4-BE49-F238E27FC236}">
                <a16:creationId xmlns:a16="http://schemas.microsoft.com/office/drawing/2014/main" id="{CD3A8A1A-681F-C2F2-0730-2D13C5270AE5}"/>
              </a:ext>
            </a:extLst>
          </p:cNvPr>
          <p:cNvSpPr/>
          <p:nvPr/>
        </p:nvSpPr>
        <p:spPr>
          <a:xfrm>
            <a:off x="6882580" y="1917290"/>
            <a:ext cx="426064" cy="44245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加號 40">
            <a:extLst>
              <a:ext uri="{FF2B5EF4-FFF2-40B4-BE49-F238E27FC236}">
                <a16:creationId xmlns:a16="http://schemas.microsoft.com/office/drawing/2014/main" id="{AD612CCA-7375-1157-86B3-7694D3D84F7B}"/>
              </a:ext>
            </a:extLst>
          </p:cNvPr>
          <p:cNvSpPr/>
          <p:nvPr/>
        </p:nvSpPr>
        <p:spPr>
          <a:xfrm>
            <a:off x="6882580" y="2499032"/>
            <a:ext cx="426064" cy="44245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加號 41">
            <a:extLst>
              <a:ext uri="{FF2B5EF4-FFF2-40B4-BE49-F238E27FC236}">
                <a16:creationId xmlns:a16="http://schemas.microsoft.com/office/drawing/2014/main" id="{1FF98B0C-9078-1F74-3272-A9ACA5A8DF11}"/>
              </a:ext>
            </a:extLst>
          </p:cNvPr>
          <p:cNvSpPr/>
          <p:nvPr/>
        </p:nvSpPr>
        <p:spPr>
          <a:xfrm>
            <a:off x="6882579" y="3187289"/>
            <a:ext cx="426064" cy="44245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加號 42">
            <a:extLst>
              <a:ext uri="{FF2B5EF4-FFF2-40B4-BE49-F238E27FC236}">
                <a16:creationId xmlns:a16="http://schemas.microsoft.com/office/drawing/2014/main" id="{10FECE55-3DFF-1B63-3D85-2670285AD788}"/>
              </a:ext>
            </a:extLst>
          </p:cNvPr>
          <p:cNvSpPr/>
          <p:nvPr/>
        </p:nvSpPr>
        <p:spPr>
          <a:xfrm>
            <a:off x="6882579" y="3760837"/>
            <a:ext cx="426064" cy="44245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於 43">
            <a:extLst>
              <a:ext uri="{FF2B5EF4-FFF2-40B4-BE49-F238E27FC236}">
                <a16:creationId xmlns:a16="http://schemas.microsoft.com/office/drawing/2014/main" id="{76FE1515-2378-AB54-1D3A-D08CCF9B6824}"/>
              </a:ext>
            </a:extLst>
          </p:cNvPr>
          <p:cNvSpPr/>
          <p:nvPr/>
        </p:nvSpPr>
        <p:spPr>
          <a:xfrm>
            <a:off x="6900606" y="4658851"/>
            <a:ext cx="393290" cy="401483"/>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文字方塊 45">
            <a:extLst>
              <a:ext uri="{FF2B5EF4-FFF2-40B4-BE49-F238E27FC236}">
                <a16:creationId xmlns:a16="http://schemas.microsoft.com/office/drawing/2014/main" id="{723FE56C-5E6C-31CE-A885-1538F7396A75}"/>
              </a:ext>
            </a:extLst>
          </p:cNvPr>
          <p:cNvSpPr txBox="1"/>
          <p:nvPr/>
        </p:nvSpPr>
        <p:spPr>
          <a:xfrm>
            <a:off x="7420077" y="4601497"/>
            <a:ext cx="163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b="1">
                <a:latin typeface="Calibri"/>
                <a:ea typeface="新細明體"/>
                <a:cs typeface="Calibri"/>
              </a:rPr>
              <a:t>40,165,409</a:t>
            </a:r>
            <a:endParaRPr lang="en-US" altLang="zh-TW" sz="2400" b="1">
              <a:latin typeface="Calibri"/>
              <a:cs typeface="Calibri"/>
            </a:endParaRPr>
          </a:p>
        </p:txBody>
      </p:sp>
    </p:spTree>
    <p:extLst>
      <p:ext uri="{BB962C8B-B14F-4D97-AF65-F5344CB8AC3E}">
        <p14:creationId xmlns:p14="http://schemas.microsoft.com/office/powerpoint/2010/main" val="264345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Times New Roman" panose="02020603050405020304" pitchFamily="18" charset="0"/>
                <a:ea typeface="標楷體" panose="03000509000000000000" pitchFamily="65" charset="-120"/>
                <a:cs typeface="Calibri"/>
                <a:sym typeface="DFKai-SB"/>
              </a:rPr>
              <a:t>Visualization </a:t>
            </a:r>
            <a:endParaRPr lang="zh-TW" altLang="en-US">
              <a:latin typeface="Times New Roman" panose="02020603050405020304" pitchFamily="18" charset="0"/>
              <a:ea typeface="標楷體" panose="03000509000000000000" pitchFamily="65" charset="-120"/>
              <a:cs typeface="Calibri"/>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ea typeface="標楷體" panose="03000509000000000000" pitchFamily="65" charset="-12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ea typeface="標楷體" panose="03000509000000000000" pitchFamily="65" charset="-120"/>
              <a:cs typeface="Arial"/>
              <a:sym typeface="Arial"/>
            </a:endParaRPr>
          </a:p>
        </p:txBody>
      </p:sp>
      <p:grpSp>
        <p:nvGrpSpPr>
          <p:cNvPr id="1030" name="群組 1029">
            <a:extLst>
              <a:ext uri="{FF2B5EF4-FFF2-40B4-BE49-F238E27FC236}">
                <a16:creationId xmlns:a16="http://schemas.microsoft.com/office/drawing/2014/main" id="{9DB14D44-DE0D-49B9-9723-CFA02B7E379B}"/>
              </a:ext>
            </a:extLst>
          </p:cNvPr>
          <p:cNvGrpSpPr/>
          <p:nvPr/>
        </p:nvGrpSpPr>
        <p:grpSpPr>
          <a:xfrm>
            <a:off x="504428" y="2621004"/>
            <a:ext cx="8332120" cy="2141220"/>
            <a:chOff x="504428" y="2621004"/>
            <a:chExt cx="8332120" cy="2141220"/>
          </a:xfrm>
        </p:grpSpPr>
        <p:grpSp>
          <p:nvGrpSpPr>
            <p:cNvPr id="29" name="群組 28">
              <a:extLst>
                <a:ext uri="{FF2B5EF4-FFF2-40B4-BE49-F238E27FC236}">
                  <a16:creationId xmlns:a16="http://schemas.microsoft.com/office/drawing/2014/main" id="{3EBEA175-82A2-4BCD-BAD0-3D83A23C20BB}"/>
                </a:ext>
              </a:extLst>
            </p:cNvPr>
            <p:cNvGrpSpPr/>
            <p:nvPr/>
          </p:nvGrpSpPr>
          <p:grpSpPr>
            <a:xfrm>
              <a:off x="2284220" y="3120114"/>
              <a:ext cx="1566334" cy="1143000"/>
              <a:chOff x="2506133" y="3162300"/>
              <a:chExt cx="1566334" cy="1143000"/>
            </a:xfrm>
          </p:grpSpPr>
          <p:sp>
            <p:nvSpPr>
              <p:cNvPr id="9" name="矩形: 圓角 8">
                <a:extLst>
                  <a:ext uri="{FF2B5EF4-FFF2-40B4-BE49-F238E27FC236}">
                    <a16:creationId xmlns:a16="http://schemas.microsoft.com/office/drawing/2014/main" id="{EE9B9F11-EA2E-42CD-AE33-A6CD3FC79ABF}"/>
                  </a:ext>
                </a:extLst>
              </p:cNvPr>
              <p:cNvSpPr/>
              <p:nvPr/>
            </p:nvSpPr>
            <p:spPr>
              <a:xfrm>
                <a:off x="2506133" y="3162300"/>
                <a:ext cx="1566334" cy="11430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5" name="文字方塊 14">
                <a:extLst>
                  <a:ext uri="{FF2B5EF4-FFF2-40B4-BE49-F238E27FC236}">
                    <a16:creationId xmlns:a16="http://schemas.microsoft.com/office/drawing/2014/main" id="{7EEFE3D6-F59C-42A3-AE8D-0190275D4CCA}"/>
                  </a:ext>
                </a:extLst>
              </p:cNvPr>
              <p:cNvSpPr txBox="1"/>
              <p:nvPr/>
            </p:nvSpPr>
            <p:spPr>
              <a:xfrm>
                <a:off x="2852843" y="3162300"/>
                <a:ext cx="872913" cy="307777"/>
              </a:xfrm>
              <a:prstGeom prst="rect">
                <a:avLst/>
              </a:prstGeom>
              <a:noFill/>
            </p:spPr>
            <p:txBody>
              <a:bodyPr wrap="square" rtlCol="0">
                <a:spAutoFit/>
              </a:bodyPr>
              <a:lstStyle/>
              <a:p>
                <a:r>
                  <a:rPr lang="en-US" altLang="zh-TW" sz="1400">
                    <a:latin typeface="Times New Roman" panose="02020603050405020304" pitchFamily="18" charset="0"/>
                    <a:ea typeface="標楷體" panose="03000509000000000000" pitchFamily="65" charset="-120"/>
                    <a:cs typeface="Calibri"/>
                  </a:rPr>
                  <a:t>Cut Data</a:t>
                </a:r>
                <a:endParaRPr lang="zh-TW" altLang="en-US" sz="1400">
                  <a:latin typeface="Times New Roman" panose="02020603050405020304" pitchFamily="18" charset="0"/>
                  <a:ea typeface="標楷體" panose="03000509000000000000" pitchFamily="65" charset="-120"/>
                  <a:cs typeface="Calibri"/>
                </a:endParaRPr>
              </a:p>
            </p:txBody>
          </p:sp>
        </p:grpSp>
        <p:grpSp>
          <p:nvGrpSpPr>
            <p:cNvPr id="25" name="群組 24">
              <a:extLst>
                <a:ext uri="{FF2B5EF4-FFF2-40B4-BE49-F238E27FC236}">
                  <a16:creationId xmlns:a16="http://schemas.microsoft.com/office/drawing/2014/main" id="{8F52FC0F-BF6A-4A5A-A2F1-E947C943C72E}"/>
                </a:ext>
              </a:extLst>
            </p:cNvPr>
            <p:cNvGrpSpPr/>
            <p:nvPr/>
          </p:nvGrpSpPr>
          <p:grpSpPr>
            <a:xfrm>
              <a:off x="4259629" y="2621004"/>
              <a:ext cx="2162573" cy="2141220"/>
              <a:chOff x="4668705" y="3162300"/>
              <a:chExt cx="1566334" cy="1143000"/>
            </a:xfrm>
          </p:grpSpPr>
          <p:sp>
            <p:nvSpPr>
              <p:cNvPr id="12" name="矩形: 圓角 11">
                <a:extLst>
                  <a:ext uri="{FF2B5EF4-FFF2-40B4-BE49-F238E27FC236}">
                    <a16:creationId xmlns:a16="http://schemas.microsoft.com/office/drawing/2014/main" id="{689CF842-AD68-47EB-829D-F34D99A518A6}"/>
                  </a:ext>
                </a:extLst>
              </p:cNvPr>
              <p:cNvSpPr/>
              <p:nvPr/>
            </p:nvSpPr>
            <p:spPr>
              <a:xfrm>
                <a:off x="4668705" y="3162300"/>
                <a:ext cx="1566334" cy="11430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6" name="文字方塊 15">
                <a:extLst>
                  <a:ext uri="{FF2B5EF4-FFF2-40B4-BE49-F238E27FC236}">
                    <a16:creationId xmlns:a16="http://schemas.microsoft.com/office/drawing/2014/main" id="{D9138421-5782-4C9B-8C76-457123F06842}"/>
                  </a:ext>
                </a:extLst>
              </p:cNvPr>
              <p:cNvSpPr txBox="1"/>
              <p:nvPr/>
            </p:nvSpPr>
            <p:spPr>
              <a:xfrm>
                <a:off x="5050457" y="3162300"/>
                <a:ext cx="802830" cy="164294"/>
              </a:xfrm>
              <a:prstGeom prst="rect">
                <a:avLst/>
              </a:prstGeom>
              <a:noFill/>
            </p:spPr>
            <p:txBody>
              <a:bodyPr wrap="square" rtlCol="0">
                <a:spAutoFit/>
              </a:bodyPr>
              <a:lstStyle/>
              <a:p>
                <a:r>
                  <a:rPr lang="en-US" altLang="zh-TW" sz="1400">
                    <a:latin typeface="Times New Roman" panose="02020603050405020304" pitchFamily="18" charset="0"/>
                    <a:ea typeface="標楷體" panose="03000509000000000000" pitchFamily="65" charset="-120"/>
                    <a:cs typeface="Calibri"/>
                  </a:rPr>
                  <a:t>Train Model</a:t>
                </a:r>
                <a:endParaRPr lang="zh-TW" altLang="en-US" sz="1400">
                  <a:latin typeface="Times New Roman" panose="02020603050405020304" pitchFamily="18" charset="0"/>
                  <a:ea typeface="標楷體" panose="03000509000000000000" pitchFamily="65" charset="-120"/>
                  <a:cs typeface="Calibri"/>
                </a:endParaRPr>
              </a:p>
            </p:txBody>
          </p:sp>
        </p:grpSp>
        <p:grpSp>
          <p:nvGrpSpPr>
            <p:cNvPr id="28" name="群組 27">
              <a:extLst>
                <a:ext uri="{FF2B5EF4-FFF2-40B4-BE49-F238E27FC236}">
                  <a16:creationId xmlns:a16="http://schemas.microsoft.com/office/drawing/2014/main" id="{C092AEAA-1D00-4932-AB71-6A3568CB5091}"/>
                </a:ext>
              </a:extLst>
            </p:cNvPr>
            <p:cNvGrpSpPr/>
            <p:nvPr/>
          </p:nvGrpSpPr>
          <p:grpSpPr>
            <a:xfrm>
              <a:off x="6831277" y="2897262"/>
              <a:ext cx="2005271" cy="1597440"/>
              <a:chOff x="6831277" y="3162300"/>
              <a:chExt cx="1566334" cy="1143000"/>
            </a:xfrm>
          </p:grpSpPr>
          <p:sp>
            <p:nvSpPr>
              <p:cNvPr id="13" name="矩形: 圓角 12">
                <a:extLst>
                  <a:ext uri="{FF2B5EF4-FFF2-40B4-BE49-F238E27FC236}">
                    <a16:creationId xmlns:a16="http://schemas.microsoft.com/office/drawing/2014/main" id="{3988D78E-6B93-4843-9B2F-2919A02AE937}"/>
                  </a:ext>
                </a:extLst>
              </p:cNvPr>
              <p:cNvSpPr/>
              <p:nvPr/>
            </p:nvSpPr>
            <p:spPr>
              <a:xfrm>
                <a:off x="6831277" y="3162300"/>
                <a:ext cx="1566334" cy="1143000"/>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7" name="文字方塊 16">
                <a:extLst>
                  <a:ext uri="{FF2B5EF4-FFF2-40B4-BE49-F238E27FC236}">
                    <a16:creationId xmlns:a16="http://schemas.microsoft.com/office/drawing/2014/main" id="{900E9349-7552-40CD-AC4D-C09BAD8FFC1D}"/>
                  </a:ext>
                </a:extLst>
              </p:cNvPr>
              <p:cNvSpPr txBox="1"/>
              <p:nvPr/>
            </p:nvSpPr>
            <p:spPr>
              <a:xfrm>
                <a:off x="7175548" y="3170905"/>
                <a:ext cx="877791" cy="220221"/>
              </a:xfrm>
              <a:prstGeom prst="rect">
                <a:avLst/>
              </a:prstGeom>
              <a:noFill/>
            </p:spPr>
            <p:txBody>
              <a:bodyPr wrap="square" rtlCol="0">
                <a:spAutoFit/>
              </a:bodyPr>
              <a:lstStyle/>
              <a:p>
                <a:r>
                  <a:rPr lang="en-US" altLang="zh-TW" sz="1400">
                    <a:latin typeface="Times New Roman" panose="02020603050405020304" pitchFamily="18" charset="0"/>
                    <a:ea typeface="標楷體" panose="03000509000000000000" pitchFamily="65" charset="-120"/>
                    <a:cs typeface="Calibri"/>
                  </a:rPr>
                  <a:t>Visualization</a:t>
                </a:r>
                <a:endParaRPr lang="zh-TW" altLang="en-US" sz="1400">
                  <a:latin typeface="Times New Roman" panose="02020603050405020304" pitchFamily="18" charset="0"/>
                  <a:ea typeface="標楷體" panose="03000509000000000000" pitchFamily="65" charset="-120"/>
                  <a:cs typeface="Calibri"/>
                </a:endParaRPr>
              </a:p>
            </p:txBody>
          </p:sp>
        </p:grpSp>
        <p:grpSp>
          <p:nvGrpSpPr>
            <p:cNvPr id="30" name="群組 29">
              <a:extLst>
                <a:ext uri="{FF2B5EF4-FFF2-40B4-BE49-F238E27FC236}">
                  <a16:creationId xmlns:a16="http://schemas.microsoft.com/office/drawing/2014/main" id="{95B4D590-D23C-4517-A01C-0E28FF4ECB8B}"/>
                </a:ext>
              </a:extLst>
            </p:cNvPr>
            <p:cNvGrpSpPr/>
            <p:nvPr/>
          </p:nvGrpSpPr>
          <p:grpSpPr>
            <a:xfrm>
              <a:off x="504428" y="2768600"/>
              <a:ext cx="1405467" cy="1930400"/>
              <a:chOff x="504428" y="2768600"/>
              <a:chExt cx="1405467" cy="1930400"/>
            </a:xfrm>
          </p:grpSpPr>
          <p:sp>
            <p:nvSpPr>
              <p:cNvPr id="8" name="矩形: 圓角 7">
                <a:extLst>
                  <a:ext uri="{FF2B5EF4-FFF2-40B4-BE49-F238E27FC236}">
                    <a16:creationId xmlns:a16="http://schemas.microsoft.com/office/drawing/2014/main" id="{2CE5C78E-E331-463E-B860-AFD38C2A793A}"/>
                  </a:ext>
                </a:extLst>
              </p:cNvPr>
              <p:cNvSpPr/>
              <p:nvPr/>
            </p:nvSpPr>
            <p:spPr>
              <a:xfrm>
                <a:off x="504428" y="2768600"/>
                <a:ext cx="1405467" cy="193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1" name="文字方塊 10">
                <a:extLst>
                  <a:ext uri="{FF2B5EF4-FFF2-40B4-BE49-F238E27FC236}">
                    <a16:creationId xmlns:a16="http://schemas.microsoft.com/office/drawing/2014/main" id="{F195111B-2DC9-4708-939D-D58B82EF44B6}"/>
                  </a:ext>
                </a:extLst>
              </p:cNvPr>
              <p:cNvSpPr txBox="1"/>
              <p:nvPr/>
            </p:nvSpPr>
            <p:spPr>
              <a:xfrm>
                <a:off x="645245" y="2768600"/>
                <a:ext cx="1222154" cy="307777"/>
              </a:xfrm>
              <a:prstGeom prst="rect">
                <a:avLst/>
              </a:prstGeom>
              <a:noFill/>
            </p:spPr>
            <p:txBody>
              <a:bodyPr wrap="square" rtlCol="0">
                <a:spAutoFit/>
              </a:bodyPr>
              <a:lstStyle/>
              <a:p>
                <a:r>
                  <a:rPr lang="en-US" altLang="zh-TW" sz="1400">
                    <a:latin typeface="Times New Roman" panose="02020603050405020304" pitchFamily="18" charset="0"/>
                    <a:ea typeface="標楷體" panose="03000509000000000000" pitchFamily="65" charset="-120"/>
                    <a:cs typeface="Calibri"/>
                  </a:rPr>
                  <a:t>Prepare Data</a:t>
                </a:r>
                <a:endParaRPr lang="zh-TW" altLang="en-US" sz="1400">
                  <a:latin typeface="Times New Roman" panose="02020603050405020304" pitchFamily="18" charset="0"/>
                  <a:ea typeface="標楷體" panose="03000509000000000000" pitchFamily="65" charset="-120"/>
                  <a:cs typeface="Calibri"/>
                </a:endParaRPr>
              </a:p>
            </p:txBody>
          </p:sp>
          <p:sp>
            <p:nvSpPr>
              <p:cNvPr id="14" name="矩形 13">
                <a:extLst>
                  <a:ext uri="{FF2B5EF4-FFF2-40B4-BE49-F238E27FC236}">
                    <a16:creationId xmlns:a16="http://schemas.microsoft.com/office/drawing/2014/main" id="{15F811AF-3055-4E7D-B90F-897E1AA2FCD3}"/>
                  </a:ext>
                </a:extLst>
              </p:cNvPr>
              <p:cNvSpPr/>
              <p:nvPr/>
            </p:nvSpPr>
            <p:spPr>
              <a:xfrm>
                <a:off x="905655" y="3302121"/>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9" name="矩形 18">
                <a:extLst>
                  <a:ext uri="{FF2B5EF4-FFF2-40B4-BE49-F238E27FC236}">
                    <a16:creationId xmlns:a16="http://schemas.microsoft.com/office/drawing/2014/main" id="{5DA2880D-072E-4742-9BFF-5FC9A5AE6EDF}"/>
                  </a:ext>
                </a:extLst>
              </p:cNvPr>
              <p:cNvSpPr/>
              <p:nvPr/>
            </p:nvSpPr>
            <p:spPr>
              <a:xfrm>
                <a:off x="905655" y="3691614"/>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20" name="矩形 19">
                <a:extLst>
                  <a:ext uri="{FF2B5EF4-FFF2-40B4-BE49-F238E27FC236}">
                    <a16:creationId xmlns:a16="http://schemas.microsoft.com/office/drawing/2014/main" id="{A70109AD-6DE4-4ADB-9BF5-7F0EBC833A43}"/>
                  </a:ext>
                </a:extLst>
              </p:cNvPr>
              <p:cNvSpPr/>
              <p:nvPr/>
            </p:nvSpPr>
            <p:spPr>
              <a:xfrm>
                <a:off x="922363" y="4286250"/>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18" name="文字方塊 17">
                <a:extLst>
                  <a:ext uri="{FF2B5EF4-FFF2-40B4-BE49-F238E27FC236}">
                    <a16:creationId xmlns:a16="http://schemas.microsoft.com/office/drawing/2014/main" id="{D7472B26-17B4-4D3D-9734-E73C780E33D8}"/>
                  </a:ext>
                </a:extLst>
              </p:cNvPr>
              <p:cNvSpPr txBox="1"/>
              <p:nvPr/>
            </p:nvSpPr>
            <p:spPr>
              <a:xfrm>
                <a:off x="982357" y="3311831"/>
                <a:ext cx="509602" cy="215444"/>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ECG 1</a:t>
                </a:r>
                <a:endParaRPr lang="zh-TW" altLang="en-US" sz="800">
                  <a:latin typeface="Times New Roman" panose="02020603050405020304" pitchFamily="18" charset="0"/>
                  <a:ea typeface="標楷體" panose="03000509000000000000" pitchFamily="65" charset="-120"/>
                  <a:cs typeface="Calibri"/>
                </a:endParaRPr>
              </a:p>
            </p:txBody>
          </p:sp>
          <p:sp>
            <p:nvSpPr>
              <p:cNvPr id="23" name="文字方塊 22">
                <a:extLst>
                  <a:ext uri="{FF2B5EF4-FFF2-40B4-BE49-F238E27FC236}">
                    <a16:creationId xmlns:a16="http://schemas.microsoft.com/office/drawing/2014/main" id="{26A60DCC-3647-472E-9C90-22D02812FE49}"/>
                  </a:ext>
                </a:extLst>
              </p:cNvPr>
              <p:cNvSpPr txBox="1"/>
              <p:nvPr/>
            </p:nvSpPr>
            <p:spPr>
              <a:xfrm>
                <a:off x="982357" y="3699898"/>
                <a:ext cx="509602" cy="215444"/>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ECG 2</a:t>
                </a:r>
                <a:endParaRPr lang="zh-TW" altLang="en-US" sz="800">
                  <a:latin typeface="Times New Roman" panose="02020603050405020304" pitchFamily="18" charset="0"/>
                  <a:ea typeface="標楷體" panose="03000509000000000000" pitchFamily="65" charset="-120"/>
                  <a:cs typeface="Calibri"/>
                </a:endParaRPr>
              </a:p>
            </p:txBody>
          </p:sp>
          <p:sp>
            <p:nvSpPr>
              <p:cNvPr id="24" name="文字方塊 23">
                <a:extLst>
                  <a:ext uri="{FF2B5EF4-FFF2-40B4-BE49-F238E27FC236}">
                    <a16:creationId xmlns:a16="http://schemas.microsoft.com/office/drawing/2014/main" id="{657D57A5-4175-47BB-B3C2-6649DD4BEEF9}"/>
                  </a:ext>
                </a:extLst>
              </p:cNvPr>
              <p:cNvSpPr txBox="1"/>
              <p:nvPr/>
            </p:nvSpPr>
            <p:spPr>
              <a:xfrm>
                <a:off x="982357" y="4322266"/>
                <a:ext cx="522546" cy="215444"/>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ECG 43</a:t>
                </a:r>
                <a:endParaRPr lang="zh-TW" altLang="en-US" sz="800">
                  <a:latin typeface="Times New Roman" panose="02020603050405020304" pitchFamily="18" charset="0"/>
                  <a:ea typeface="標楷體" panose="03000509000000000000" pitchFamily="65" charset="-120"/>
                  <a:cs typeface="Calibri"/>
                </a:endParaRPr>
              </a:p>
            </p:txBody>
          </p:sp>
          <p:sp>
            <p:nvSpPr>
              <p:cNvPr id="21" name="流程圖: 接點 20">
                <a:extLst>
                  <a:ext uri="{FF2B5EF4-FFF2-40B4-BE49-F238E27FC236}">
                    <a16:creationId xmlns:a16="http://schemas.microsoft.com/office/drawing/2014/main" id="{73B6A041-288C-49A5-8C07-284769E67921}"/>
                  </a:ext>
                </a:extLst>
              </p:cNvPr>
              <p:cNvSpPr/>
              <p:nvPr/>
            </p:nvSpPr>
            <p:spPr>
              <a:xfrm>
                <a:off x="1207161" y="401228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26" name="流程圖: 接點 25">
                <a:extLst>
                  <a:ext uri="{FF2B5EF4-FFF2-40B4-BE49-F238E27FC236}">
                    <a16:creationId xmlns:a16="http://schemas.microsoft.com/office/drawing/2014/main" id="{C6510326-798B-427E-8FAF-7B4F77788B1E}"/>
                  </a:ext>
                </a:extLst>
              </p:cNvPr>
              <p:cNvSpPr/>
              <p:nvPr/>
            </p:nvSpPr>
            <p:spPr>
              <a:xfrm>
                <a:off x="1207161" y="4084672"/>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27" name="流程圖: 接點 26">
                <a:extLst>
                  <a:ext uri="{FF2B5EF4-FFF2-40B4-BE49-F238E27FC236}">
                    <a16:creationId xmlns:a16="http://schemas.microsoft.com/office/drawing/2014/main" id="{2463B341-341D-4B11-928E-6C17187C71DF}"/>
                  </a:ext>
                </a:extLst>
              </p:cNvPr>
              <p:cNvSpPr/>
              <p:nvPr/>
            </p:nvSpPr>
            <p:spPr>
              <a:xfrm>
                <a:off x="1207161" y="4172400"/>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grpSp>
        <p:sp>
          <p:nvSpPr>
            <p:cNvPr id="35" name="箭號: 向下 34">
              <a:extLst>
                <a:ext uri="{FF2B5EF4-FFF2-40B4-BE49-F238E27FC236}">
                  <a16:creationId xmlns:a16="http://schemas.microsoft.com/office/drawing/2014/main" id="{61C45DB2-F918-40BF-BDDE-DD3093EF3A4D}"/>
                </a:ext>
              </a:extLst>
            </p:cNvPr>
            <p:cNvSpPr/>
            <p:nvPr/>
          </p:nvSpPr>
          <p:spPr>
            <a:xfrm rot="16200000">
              <a:off x="1966897" y="3522968"/>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37" name="箭號: 向下 36">
              <a:extLst>
                <a:ext uri="{FF2B5EF4-FFF2-40B4-BE49-F238E27FC236}">
                  <a16:creationId xmlns:a16="http://schemas.microsoft.com/office/drawing/2014/main" id="{AD051143-F200-4A8A-8556-9AEA9CE41D9F}"/>
                </a:ext>
              </a:extLst>
            </p:cNvPr>
            <p:cNvSpPr/>
            <p:nvPr/>
          </p:nvSpPr>
          <p:spPr>
            <a:xfrm rot="16200000">
              <a:off x="3929362" y="3522969"/>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38" name="箭號: 向下 37">
              <a:extLst>
                <a:ext uri="{FF2B5EF4-FFF2-40B4-BE49-F238E27FC236}">
                  <a16:creationId xmlns:a16="http://schemas.microsoft.com/office/drawing/2014/main" id="{08A7450B-B6AD-4945-A51F-548208EB6936}"/>
                </a:ext>
              </a:extLst>
            </p:cNvPr>
            <p:cNvSpPr/>
            <p:nvPr/>
          </p:nvSpPr>
          <p:spPr>
            <a:xfrm rot="16200000">
              <a:off x="6488066" y="3542372"/>
              <a:ext cx="251459" cy="38318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grpSp>
          <p:nvGrpSpPr>
            <p:cNvPr id="36" name="群組 35">
              <a:extLst>
                <a:ext uri="{FF2B5EF4-FFF2-40B4-BE49-F238E27FC236}">
                  <a16:creationId xmlns:a16="http://schemas.microsoft.com/office/drawing/2014/main" id="{AF8ECBA0-D06D-453D-A076-FC18624FA57C}"/>
                </a:ext>
              </a:extLst>
            </p:cNvPr>
            <p:cNvGrpSpPr/>
            <p:nvPr/>
          </p:nvGrpSpPr>
          <p:grpSpPr>
            <a:xfrm>
              <a:off x="2779505" y="3427851"/>
              <a:ext cx="586304" cy="251460"/>
              <a:chOff x="2776943" y="3409843"/>
              <a:chExt cx="586304" cy="251460"/>
            </a:xfrm>
          </p:grpSpPr>
          <p:sp>
            <p:nvSpPr>
              <p:cNvPr id="39" name="矩形 38">
                <a:extLst>
                  <a:ext uri="{FF2B5EF4-FFF2-40B4-BE49-F238E27FC236}">
                    <a16:creationId xmlns:a16="http://schemas.microsoft.com/office/drawing/2014/main" id="{88C67102-9414-4E5D-8E5F-7BF4A1B2112A}"/>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40" name="文字方塊 39">
                <a:extLst>
                  <a:ext uri="{FF2B5EF4-FFF2-40B4-BE49-F238E27FC236}">
                    <a16:creationId xmlns:a16="http://schemas.microsoft.com/office/drawing/2014/main" id="{6CFFA066-B644-42B9-B174-BF28395DC31A}"/>
                  </a:ext>
                </a:extLst>
              </p:cNvPr>
              <p:cNvSpPr txBox="1"/>
              <p:nvPr/>
            </p:nvSpPr>
            <p:spPr>
              <a:xfrm>
                <a:off x="2853645" y="3419553"/>
                <a:ext cx="509602" cy="215444"/>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ECG 1</a:t>
                </a:r>
                <a:endParaRPr lang="zh-TW" altLang="en-US" sz="800">
                  <a:latin typeface="Times New Roman" panose="02020603050405020304" pitchFamily="18" charset="0"/>
                  <a:ea typeface="標楷體" panose="03000509000000000000" pitchFamily="65" charset="-120"/>
                  <a:cs typeface="Calibri"/>
                </a:endParaRPr>
              </a:p>
            </p:txBody>
          </p:sp>
        </p:grpSp>
        <p:grpSp>
          <p:nvGrpSpPr>
            <p:cNvPr id="42" name="群組 41">
              <a:extLst>
                <a:ext uri="{FF2B5EF4-FFF2-40B4-BE49-F238E27FC236}">
                  <a16:creationId xmlns:a16="http://schemas.microsoft.com/office/drawing/2014/main" id="{8D5D441E-7497-4617-8949-F075D3884C5A}"/>
                </a:ext>
              </a:extLst>
            </p:cNvPr>
            <p:cNvGrpSpPr/>
            <p:nvPr/>
          </p:nvGrpSpPr>
          <p:grpSpPr>
            <a:xfrm>
              <a:off x="2376129" y="3869227"/>
              <a:ext cx="403376" cy="215445"/>
              <a:chOff x="2723631" y="3403912"/>
              <a:chExt cx="806752" cy="263320"/>
            </a:xfrm>
          </p:grpSpPr>
          <p:sp>
            <p:nvSpPr>
              <p:cNvPr id="43" name="矩形 42">
                <a:extLst>
                  <a:ext uri="{FF2B5EF4-FFF2-40B4-BE49-F238E27FC236}">
                    <a16:creationId xmlns:a16="http://schemas.microsoft.com/office/drawing/2014/main" id="{E5B91C46-7FCE-4784-9B4C-32522A744757}"/>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44" name="文字方塊 43">
                <a:extLst>
                  <a:ext uri="{FF2B5EF4-FFF2-40B4-BE49-F238E27FC236}">
                    <a16:creationId xmlns:a16="http://schemas.microsoft.com/office/drawing/2014/main" id="{C94F0788-527C-40BF-8A05-848C020D0EA8}"/>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250</a:t>
                </a:r>
                <a:endParaRPr lang="zh-TW" altLang="en-US" sz="800">
                  <a:latin typeface="Times New Roman" panose="02020603050405020304" pitchFamily="18" charset="0"/>
                  <a:ea typeface="標楷體" panose="03000509000000000000" pitchFamily="65" charset="-120"/>
                  <a:cs typeface="Calibri"/>
                </a:endParaRPr>
              </a:p>
            </p:txBody>
          </p:sp>
        </p:grpSp>
        <p:grpSp>
          <p:nvGrpSpPr>
            <p:cNvPr id="51" name="群組 50">
              <a:extLst>
                <a:ext uri="{FF2B5EF4-FFF2-40B4-BE49-F238E27FC236}">
                  <a16:creationId xmlns:a16="http://schemas.microsoft.com/office/drawing/2014/main" id="{FBA22C12-DDEF-4599-BB1D-C628FED134CA}"/>
                </a:ext>
              </a:extLst>
            </p:cNvPr>
            <p:cNvGrpSpPr/>
            <p:nvPr/>
          </p:nvGrpSpPr>
          <p:grpSpPr>
            <a:xfrm>
              <a:off x="2713471" y="3871703"/>
              <a:ext cx="403376" cy="215445"/>
              <a:chOff x="2723631" y="3403912"/>
              <a:chExt cx="806752" cy="263320"/>
            </a:xfrm>
          </p:grpSpPr>
          <p:sp>
            <p:nvSpPr>
              <p:cNvPr id="52" name="矩形 51">
                <a:extLst>
                  <a:ext uri="{FF2B5EF4-FFF2-40B4-BE49-F238E27FC236}">
                    <a16:creationId xmlns:a16="http://schemas.microsoft.com/office/drawing/2014/main" id="{2B823378-71D8-4B8A-96E8-ED7FDEDB262B}"/>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53" name="文字方塊 52">
                <a:extLst>
                  <a:ext uri="{FF2B5EF4-FFF2-40B4-BE49-F238E27FC236}">
                    <a16:creationId xmlns:a16="http://schemas.microsoft.com/office/drawing/2014/main" id="{2F36ED57-3342-4A2E-B0B7-94A472297B23}"/>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250</a:t>
                </a:r>
                <a:endParaRPr lang="zh-TW" altLang="en-US" sz="800">
                  <a:latin typeface="Times New Roman" panose="02020603050405020304" pitchFamily="18" charset="0"/>
                  <a:ea typeface="標楷體" panose="03000509000000000000" pitchFamily="65" charset="-120"/>
                  <a:cs typeface="Calibri"/>
                </a:endParaRPr>
              </a:p>
            </p:txBody>
          </p:sp>
        </p:grpSp>
        <p:grpSp>
          <p:nvGrpSpPr>
            <p:cNvPr id="54" name="群組 53">
              <a:extLst>
                <a:ext uri="{FF2B5EF4-FFF2-40B4-BE49-F238E27FC236}">
                  <a16:creationId xmlns:a16="http://schemas.microsoft.com/office/drawing/2014/main" id="{49D1E7C6-84EC-4475-AE3C-9A90F8DB7D32}"/>
                </a:ext>
              </a:extLst>
            </p:cNvPr>
            <p:cNvGrpSpPr/>
            <p:nvPr/>
          </p:nvGrpSpPr>
          <p:grpSpPr>
            <a:xfrm>
              <a:off x="3037869" y="3869226"/>
              <a:ext cx="403376" cy="215445"/>
              <a:chOff x="2723631" y="3403912"/>
              <a:chExt cx="806752" cy="263320"/>
            </a:xfrm>
          </p:grpSpPr>
          <p:sp>
            <p:nvSpPr>
              <p:cNvPr id="55" name="矩形 54">
                <a:extLst>
                  <a:ext uri="{FF2B5EF4-FFF2-40B4-BE49-F238E27FC236}">
                    <a16:creationId xmlns:a16="http://schemas.microsoft.com/office/drawing/2014/main" id="{F051A5AF-73E0-4AD0-AD7A-DBEBC8BE4922}"/>
                  </a:ext>
                </a:extLst>
              </p:cNvPr>
              <p:cNvSpPr/>
              <p:nvPr/>
            </p:nvSpPr>
            <p:spPr>
              <a:xfrm>
                <a:off x="2776943" y="3409843"/>
                <a:ext cx="569596"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56" name="文字方塊 55">
                <a:extLst>
                  <a:ext uri="{FF2B5EF4-FFF2-40B4-BE49-F238E27FC236}">
                    <a16:creationId xmlns:a16="http://schemas.microsoft.com/office/drawing/2014/main" id="{97F05883-6D6B-41CD-85E8-386AA848DF67}"/>
                  </a:ext>
                </a:extLst>
              </p:cNvPr>
              <p:cNvSpPr txBox="1"/>
              <p:nvPr/>
            </p:nvSpPr>
            <p:spPr>
              <a:xfrm>
                <a:off x="2723631" y="3403912"/>
                <a:ext cx="806752" cy="263320"/>
              </a:xfrm>
              <a:prstGeom prst="rect">
                <a:avLst/>
              </a:prstGeom>
              <a:noFill/>
            </p:spPr>
            <p:txBody>
              <a:bodyPr wrap="square" rtlCol="0">
                <a:spAutoFit/>
              </a:bodyPr>
              <a:lstStyle/>
              <a:p>
                <a:r>
                  <a:rPr lang="en-US" altLang="zh-TW" sz="800">
                    <a:latin typeface="Times New Roman" panose="02020603050405020304" pitchFamily="18" charset="0"/>
                    <a:ea typeface="標楷體" panose="03000509000000000000" pitchFamily="65" charset="-120"/>
                    <a:cs typeface="Calibri"/>
                  </a:rPr>
                  <a:t>250</a:t>
                </a:r>
                <a:endParaRPr lang="zh-TW" altLang="en-US" sz="800">
                  <a:latin typeface="Times New Roman" panose="02020603050405020304" pitchFamily="18" charset="0"/>
                  <a:ea typeface="標楷體" panose="03000509000000000000" pitchFamily="65" charset="-120"/>
                  <a:cs typeface="Calibri"/>
                </a:endParaRPr>
              </a:p>
            </p:txBody>
          </p:sp>
        </p:grpSp>
        <p:grpSp>
          <p:nvGrpSpPr>
            <p:cNvPr id="41" name="群組 40">
              <a:extLst>
                <a:ext uri="{FF2B5EF4-FFF2-40B4-BE49-F238E27FC236}">
                  <a16:creationId xmlns:a16="http://schemas.microsoft.com/office/drawing/2014/main" id="{2F38A4EF-AA54-4405-9AFB-AD66F41ED71B}"/>
                </a:ext>
              </a:extLst>
            </p:cNvPr>
            <p:cNvGrpSpPr/>
            <p:nvPr/>
          </p:nvGrpSpPr>
          <p:grpSpPr>
            <a:xfrm rot="16200000">
              <a:off x="3498833" y="3896889"/>
              <a:ext cx="45719" cy="205836"/>
              <a:chOff x="3504976" y="4579247"/>
              <a:chExt cx="45719" cy="205836"/>
            </a:xfrm>
          </p:grpSpPr>
          <p:sp>
            <p:nvSpPr>
              <p:cNvPr id="57" name="流程圖: 接點 56">
                <a:extLst>
                  <a:ext uri="{FF2B5EF4-FFF2-40B4-BE49-F238E27FC236}">
                    <a16:creationId xmlns:a16="http://schemas.microsoft.com/office/drawing/2014/main" id="{2E760ED0-C791-49A3-9C14-7F5C5410929E}"/>
                  </a:ext>
                </a:extLst>
              </p:cNvPr>
              <p:cNvSpPr/>
              <p:nvPr/>
            </p:nvSpPr>
            <p:spPr>
              <a:xfrm rot="13761478">
                <a:off x="3504976" y="4579247"/>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58" name="流程圖: 接點 57">
                <a:extLst>
                  <a:ext uri="{FF2B5EF4-FFF2-40B4-BE49-F238E27FC236}">
                    <a16:creationId xmlns:a16="http://schemas.microsoft.com/office/drawing/2014/main" id="{B85B017F-C162-49A2-8652-07961E879CB0}"/>
                  </a:ext>
                </a:extLst>
              </p:cNvPr>
              <p:cNvSpPr/>
              <p:nvPr/>
            </p:nvSpPr>
            <p:spPr>
              <a:xfrm rot="16011387">
                <a:off x="3504976" y="4651636"/>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sp>
            <p:nvSpPr>
              <p:cNvPr id="59" name="流程圖: 接點 58">
                <a:extLst>
                  <a:ext uri="{FF2B5EF4-FFF2-40B4-BE49-F238E27FC236}">
                    <a16:creationId xmlns:a16="http://schemas.microsoft.com/office/drawing/2014/main" id="{C27D64AD-A8D8-4EDE-BEBF-5EA189389056}"/>
                  </a:ext>
                </a:extLst>
              </p:cNvPr>
              <p:cNvSpPr/>
              <p:nvPr/>
            </p:nvSpPr>
            <p:spPr>
              <a:xfrm rot="16011387">
                <a:off x="3504976" y="4739364"/>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endParaRPr>
              </a:p>
            </p:txBody>
          </p:sp>
        </p:grpSp>
        <p:pic>
          <p:nvPicPr>
            <p:cNvPr id="61" name="圖片 60">
              <a:extLst>
                <a:ext uri="{FF2B5EF4-FFF2-40B4-BE49-F238E27FC236}">
                  <a16:creationId xmlns:a16="http://schemas.microsoft.com/office/drawing/2014/main" id="{41FDB472-DC4F-4B22-BBDE-AF3A4021B9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447" y="3378454"/>
              <a:ext cx="1930936" cy="642888"/>
            </a:xfrm>
            <a:prstGeom prst="rect">
              <a:avLst/>
            </a:prstGeom>
          </p:spPr>
        </p:pic>
        <p:pic>
          <p:nvPicPr>
            <p:cNvPr id="63" name="圖片 62">
              <a:extLst>
                <a:ext uri="{FF2B5EF4-FFF2-40B4-BE49-F238E27FC236}">
                  <a16:creationId xmlns:a16="http://schemas.microsoft.com/office/drawing/2014/main" id="{EBE76449-409C-474E-9A0F-CCE21C42A8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624" y="3217066"/>
              <a:ext cx="1499912" cy="1124934"/>
            </a:xfrm>
            <a:prstGeom prst="rect">
              <a:avLst/>
            </a:prstGeom>
          </p:spPr>
        </p:pic>
        <p:sp>
          <p:nvSpPr>
            <p:cNvPr id="1024" name="文字方塊 1023">
              <a:extLst>
                <a:ext uri="{FF2B5EF4-FFF2-40B4-BE49-F238E27FC236}">
                  <a16:creationId xmlns:a16="http://schemas.microsoft.com/office/drawing/2014/main" id="{91946BF2-EE78-4A34-8A7B-DF5D852142BA}"/>
                </a:ext>
              </a:extLst>
            </p:cNvPr>
            <p:cNvSpPr txBox="1"/>
            <p:nvPr/>
          </p:nvSpPr>
          <p:spPr>
            <a:xfrm>
              <a:off x="724388" y="3061877"/>
              <a:ext cx="1009650" cy="215444"/>
            </a:xfrm>
            <a:prstGeom prst="rect">
              <a:avLst/>
            </a:prstGeom>
            <a:noFill/>
          </p:spPr>
          <p:txBody>
            <a:bodyPr wrap="square" rtlCol="0">
              <a:spAutoFit/>
            </a:bodyPr>
            <a:lstStyle/>
            <a:p>
              <a:r>
                <a:rPr lang="en-US" altLang="zh-TW" sz="800" b="1">
                  <a:latin typeface="Times New Roman" panose="02020603050405020304" pitchFamily="18" charset="0"/>
                  <a:ea typeface="標楷體" panose="03000509000000000000" pitchFamily="65" charset="-120"/>
                  <a:cs typeface="Calibri"/>
                </a:rPr>
                <a:t>MIT-BIH Dataset</a:t>
              </a:r>
              <a:endParaRPr lang="zh-TW" altLang="en-US" sz="800" b="1">
                <a:latin typeface="Times New Roman" panose="02020603050405020304" pitchFamily="18" charset="0"/>
                <a:ea typeface="標楷體" panose="03000509000000000000" pitchFamily="65" charset="-120"/>
                <a:cs typeface="Calibri"/>
              </a:endParaRPr>
            </a:p>
          </p:txBody>
        </p:sp>
        <p:sp>
          <p:nvSpPr>
            <p:cNvPr id="1025" name="文字方塊 1024">
              <a:extLst>
                <a:ext uri="{FF2B5EF4-FFF2-40B4-BE49-F238E27FC236}">
                  <a16:creationId xmlns:a16="http://schemas.microsoft.com/office/drawing/2014/main" id="{DCF0706C-6CDB-4825-92C6-F3F0A40C8AE2}"/>
                </a:ext>
              </a:extLst>
            </p:cNvPr>
            <p:cNvSpPr txBox="1"/>
            <p:nvPr/>
          </p:nvSpPr>
          <p:spPr>
            <a:xfrm>
              <a:off x="4351282" y="3999807"/>
              <a:ext cx="2046754" cy="400110"/>
            </a:xfrm>
            <a:prstGeom prst="rect">
              <a:avLst/>
            </a:prstGeom>
            <a:noFill/>
          </p:spPr>
          <p:txBody>
            <a:bodyPr wrap="square" rtlCol="0">
              <a:spAutoFit/>
            </a:bodyPr>
            <a:lstStyle/>
            <a:p>
              <a:r>
                <a:rPr lang="en-US" altLang="zh-TW" sz="1000">
                  <a:latin typeface="Times New Roman" panose="02020603050405020304" pitchFamily="18" charset="0"/>
                  <a:ea typeface="標楷體" panose="03000509000000000000" pitchFamily="65" charset="-120"/>
                  <a:cs typeface="Calibri"/>
                </a:rPr>
                <a:t>ECG 1~43 use for training ECG 44 use for inference</a:t>
              </a:r>
              <a:endParaRPr lang="zh-TW" altLang="en-US" sz="1000">
                <a:latin typeface="Times New Roman" panose="02020603050405020304" pitchFamily="18" charset="0"/>
                <a:ea typeface="標楷體" panose="03000509000000000000" pitchFamily="65" charset="-120"/>
                <a:cs typeface="Calibri"/>
              </a:endParaRPr>
            </a:p>
          </p:txBody>
        </p:sp>
      </p:grpSp>
    </p:spTree>
    <p:extLst>
      <p:ext uri="{BB962C8B-B14F-4D97-AF65-F5344CB8AC3E}">
        <p14:creationId xmlns:p14="http://schemas.microsoft.com/office/powerpoint/2010/main" val="217418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Calibri"/>
                <a:sym typeface="DFKai-SB"/>
              </a:rPr>
              <a:t>Visualization </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pic>
        <p:nvPicPr>
          <p:cNvPr id="5" name="圖片 4">
            <a:extLst>
              <a:ext uri="{FF2B5EF4-FFF2-40B4-BE49-F238E27FC236}">
                <a16:creationId xmlns:a16="http://schemas.microsoft.com/office/drawing/2014/main" id="{951E330F-DC97-41C6-BDF2-86343555D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40" y="1074082"/>
            <a:ext cx="6125664" cy="5566634"/>
          </a:xfrm>
          <a:prstGeom prst="rect">
            <a:avLst/>
          </a:prstGeom>
        </p:spPr>
      </p:pic>
    </p:spTree>
    <p:extLst>
      <p:ext uri="{BB962C8B-B14F-4D97-AF65-F5344CB8AC3E}">
        <p14:creationId xmlns:p14="http://schemas.microsoft.com/office/powerpoint/2010/main" val="1810069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Calibri"/>
                <a:sym typeface="DFKai-SB"/>
              </a:rPr>
              <a:t>Visualization </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pic>
        <p:nvPicPr>
          <p:cNvPr id="8" name="圖片 7">
            <a:extLst>
              <a:ext uri="{FF2B5EF4-FFF2-40B4-BE49-F238E27FC236}">
                <a16:creationId xmlns:a16="http://schemas.microsoft.com/office/drawing/2014/main" id="{A20FAE33-92E1-4CE8-AAE0-3402571445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88461"/>
            <a:ext cx="6254838" cy="4649426"/>
          </a:xfrm>
          <a:prstGeom prst="rect">
            <a:avLst/>
          </a:prstGeom>
        </p:spPr>
      </p:pic>
      <p:pic>
        <p:nvPicPr>
          <p:cNvPr id="3" name="圖片 2">
            <a:extLst>
              <a:ext uri="{FF2B5EF4-FFF2-40B4-BE49-F238E27FC236}">
                <a16:creationId xmlns:a16="http://schemas.microsoft.com/office/drawing/2014/main" id="{4F4C0D6D-51D1-4FBB-882D-BF42DC88E624}"/>
              </a:ext>
            </a:extLst>
          </p:cNvPr>
          <p:cNvPicPr>
            <a:picLocks noChangeAspect="1"/>
          </p:cNvPicPr>
          <p:nvPr/>
        </p:nvPicPr>
        <p:blipFill>
          <a:blip r:embed="rId3"/>
          <a:stretch>
            <a:fillRect/>
          </a:stretch>
        </p:blipFill>
        <p:spPr>
          <a:xfrm>
            <a:off x="5656734" y="2701286"/>
            <a:ext cx="3286451" cy="1455428"/>
          </a:xfrm>
          <a:prstGeom prst="rect">
            <a:avLst/>
          </a:prstGeom>
        </p:spPr>
      </p:pic>
    </p:spTree>
    <p:extLst>
      <p:ext uri="{BB962C8B-B14F-4D97-AF65-F5344CB8AC3E}">
        <p14:creationId xmlns:p14="http://schemas.microsoft.com/office/powerpoint/2010/main" val="2250166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C7F85-4845-461D-B37F-E8EE736B11A5}"/>
              </a:ext>
            </a:extLst>
          </p:cNvPr>
          <p:cNvSpPr>
            <a:spLocks noGrp="1"/>
          </p:cNvSpPr>
          <p:nvPr>
            <p:ph type="title"/>
          </p:nvPr>
        </p:nvSpPr>
        <p:spPr/>
        <p:txBody>
          <a:bodyPr/>
          <a:lstStyle/>
          <a:p>
            <a:r>
              <a:rPr lang="en-US" altLang="zh-TW"/>
              <a:t>Confusion Matrix</a:t>
            </a:r>
            <a:endParaRPr lang="zh-TW" altLang="en-US"/>
          </a:p>
        </p:txBody>
      </p:sp>
      <p:sp>
        <p:nvSpPr>
          <p:cNvPr id="3" name="文字版面配置區 2">
            <a:extLst>
              <a:ext uri="{FF2B5EF4-FFF2-40B4-BE49-F238E27FC236}">
                <a16:creationId xmlns:a16="http://schemas.microsoft.com/office/drawing/2014/main" id="{10E33B7A-C31C-439D-8708-449742569AD2}"/>
              </a:ext>
            </a:extLst>
          </p:cNvPr>
          <p:cNvSpPr>
            <a:spLocks noGrp="1"/>
          </p:cNvSpPr>
          <p:nvPr>
            <p:ph type="body" idx="1"/>
          </p:nvPr>
        </p:nvSpPr>
        <p:spPr>
          <a:xfrm>
            <a:off x="457200" y="1600202"/>
            <a:ext cx="8229600" cy="626531"/>
          </a:xfrm>
        </p:spPr>
        <p:txBody>
          <a:bodyPr/>
          <a:lstStyle/>
          <a:p>
            <a:r>
              <a:rPr lang="en-US" altLang="zh-TW" sz="2400">
                <a:latin typeface="Times New Roman" panose="02020603050405020304" pitchFamily="18" charset="0"/>
                <a:ea typeface="標楷體" panose="03000509000000000000" pitchFamily="65" charset="-120"/>
              </a:rPr>
              <a:t>How to identify the quality of a model?</a:t>
            </a:r>
            <a:endParaRPr lang="zh-TW" altLang="en-US" sz="2400">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0A6C4ADD-A2D8-411C-A805-C2B0E68FBC1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6" name="圖片 5">
            <a:extLst>
              <a:ext uri="{FF2B5EF4-FFF2-40B4-BE49-F238E27FC236}">
                <a16:creationId xmlns:a16="http://schemas.microsoft.com/office/drawing/2014/main" id="{17562CDB-6439-4F8C-9037-13DEA15C9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445" y="2088334"/>
            <a:ext cx="7141853" cy="3945673"/>
          </a:xfrm>
          <a:prstGeom prst="rect">
            <a:avLst/>
          </a:prstGeom>
        </p:spPr>
      </p:pic>
      <p:sp>
        <p:nvSpPr>
          <p:cNvPr id="8" name="文字方塊 7">
            <a:extLst>
              <a:ext uri="{FF2B5EF4-FFF2-40B4-BE49-F238E27FC236}">
                <a16:creationId xmlns:a16="http://schemas.microsoft.com/office/drawing/2014/main" id="{C1CA6D69-AA6F-4E09-BDFD-2CC2B1FB8A31}"/>
              </a:ext>
            </a:extLst>
          </p:cNvPr>
          <p:cNvSpPr txBox="1"/>
          <p:nvPr/>
        </p:nvSpPr>
        <p:spPr>
          <a:xfrm>
            <a:off x="6298522" y="6626696"/>
            <a:ext cx="2845478" cy="230832"/>
          </a:xfrm>
          <a:prstGeom prst="rect">
            <a:avLst/>
          </a:prstGeom>
          <a:noFill/>
        </p:spPr>
        <p:txBody>
          <a:bodyPr wrap="square" lIns="91440" tIns="45720" rIns="91440" bIns="45720" anchor="t">
            <a:spAutoFit/>
          </a:bodyPr>
          <a:lstStyle/>
          <a:p>
            <a:r>
              <a:rPr lang="zh-TW" altLang="en-US" sz="900">
                <a:latin typeface="Calibri"/>
                <a:ea typeface="新細明體"/>
                <a:cs typeface="Arial"/>
                <a:hlinkClick r:id="rId3"/>
              </a:rPr>
              <a:t>https://www.maxlist.xyz/2022/09/12/confusion-matrix/</a:t>
            </a:r>
            <a:endParaRPr lang="zh-TW" altLang="en-US" sz="900">
              <a:latin typeface="Calibri"/>
              <a:ea typeface="新細明體"/>
              <a:cs typeface="Arial"/>
            </a:endParaRPr>
          </a:p>
        </p:txBody>
      </p:sp>
    </p:spTree>
    <p:extLst>
      <p:ext uri="{BB962C8B-B14F-4D97-AF65-F5344CB8AC3E}">
        <p14:creationId xmlns:p14="http://schemas.microsoft.com/office/powerpoint/2010/main" val="1609265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C7F85-4845-461D-B37F-E8EE736B11A5}"/>
              </a:ext>
            </a:extLst>
          </p:cNvPr>
          <p:cNvSpPr>
            <a:spLocks noGrp="1"/>
          </p:cNvSpPr>
          <p:nvPr>
            <p:ph type="title"/>
          </p:nvPr>
        </p:nvSpPr>
        <p:spPr/>
        <p:txBody>
          <a:bodyPr/>
          <a:lstStyle/>
          <a:p>
            <a:r>
              <a:rPr lang="en-US" altLang="zh-TW"/>
              <a:t>Overfitting</a:t>
            </a:r>
            <a:endParaRPr lang="zh-TW" altLang="en-US"/>
          </a:p>
        </p:txBody>
      </p:sp>
      <p:sp>
        <p:nvSpPr>
          <p:cNvPr id="3" name="文字版面配置區 2">
            <a:extLst>
              <a:ext uri="{FF2B5EF4-FFF2-40B4-BE49-F238E27FC236}">
                <a16:creationId xmlns:a16="http://schemas.microsoft.com/office/drawing/2014/main" id="{10E33B7A-C31C-439D-8708-449742569AD2}"/>
              </a:ext>
            </a:extLst>
          </p:cNvPr>
          <p:cNvSpPr>
            <a:spLocks noGrp="1"/>
          </p:cNvSpPr>
          <p:nvPr>
            <p:ph type="body" idx="1"/>
          </p:nvPr>
        </p:nvSpPr>
        <p:spPr>
          <a:xfrm>
            <a:off x="6126838" y="6649976"/>
            <a:ext cx="2975212" cy="184271"/>
          </a:xfrm>
        </p:spPr>
        <p:txBody>
          <a:bodyPr/>
          <a:lstStyle/>
          <a:p>
            <a:pPr marL="85725" indent="0">
              <a:buNone/>
            </a:pPr>
            <a:r>
              <a:rPr lang="zh-TW" sz="900">
                <a:ea typeface="+mn-lt"/>
                <a:cs typeface="+mn-lt"/>
                <a:hlinkClick r:id="rId2"/>
              </a:rPr>
              <a:t>https://ithelp.ithome.com.tw/m/articles/10203371</a:t>
            </a:r>
            <a:endParaRPr lang="zh-TW" altLang="en-US" sz="900">
              <a:cs typeface="Calibri"/>
            </a:endParaRPr>
          </a:p>
        </p:txBody>
      </p:sp>
      <p:sp>
        <p:nvSpPr>
          <p:cNvPr id="4" name="投影片編號版面配置區 3">
            <a:extLst>
              <a:ext uri="{FF2B5EF4-FFF2-40B4-BE49-F238E27FC236}">
                <a16:creationId xmlns:a16="http://schemas.microsoft.com/office/drawing/2014/main" id="{0A6C4ADD-A2D8-411C-A805-C2B0E68FBC1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13" name="圖片 12" descr="一張含有 文字, 螢幕擷取畫面, 行, 繪圖 的圖片&#10;&#10;自動產生的描述">
            <a:extLst>
              <a:ext uri="{FF2B5EF4-FFF2-40B4-BE49-F238E27FC236}">
                <a16:creationId xmlns:a16="http://schemas.microsoft.com/office/drawing/2014/main" id="{DFF60CC6-D390-5A07-63F4-EBEBF855DE1E}"/>
              </a:ext>
            </a:extLst>
          </p:cNvPr>
          <p:cNvPicPr>
            <a:picLocks noChangeAspect="1"/>
          </p:cNvPicPr>
          <p:nvPr/>
        </p:nvPicPr>
        <p:blipFill>
          <a:blip r:embed="rId3"/>
          <a:stretch>
            <a:fillRect/>
          </a:stretch>
        </p:blipFill>
        <p:spPr>
          <a:xfrm>
            <a:off x="1737775" y="1430209"/>
            <a:ext cx="5825888" cy="4076331"/>
          </a:xfrm>
          <a:prstGeom prst="rect">
            <a:avLst/>
          </a:prstGeom>
        </p:spPr>
      </p:pic>
    </p:spTree>
    <p:extLst>
      <p:ext uri="{BB962C8B-B14F-4D97-AF65-F5344CB8AC3E}">
        <p14:creationId xmlns:p14="http://schemas.microsoft.com/office/powerpoint/2010/main" val="1513580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C7F85-4845-461D-B37F-E8EE736B11A5}"/>
              </a:ext>
            </a:extLst>
          </p:cNvPr>
          <p:cNvSpPr>
            <a:spLocks noGrp="1"/>
          </p:cNvSpPr>
          <p:nvPr>
            <p:ph type="title"/>
          </p:nvPr>
        </p:nvSpPr>
        <p:spPr/>
        <p:txBody>
          <a:bodyPr/>
          <a:lstStyle/>
          <a:p>
            <a:r>
              <a:rPr lang="en-US" altLang="zh-TW"/>
              <a:t>Overfitting</a:t>
            </a:r>
            <a:endParaRPr lang="zh-TW" altLang="en-US"/>
          </a:p>
        </p:txBody>
      </p:sp>
      <p:sp>
        <p:nvSpPr>
          <p:cNvPr id="3" name="文字版面配置區 2">
            <a:extLst>
              <a:ext uri="{FF2B5EF4-FFF2-40B4-BE49-F238E27FC236}">
                <a16:creationId xmlns:a16="http://schemas.microsoft.com/office/drawing/2014/main" id="{10E33B7A-C31C-439D-8708-449742569AD2}"/>
              </a:ext>
            </a:extLst>
          </p:cNvPr>
          <p:cNvSpPr>
            <a:spLocks noGrp="1"/>
          </p:cNvSpPr>
          <p:nvPr>
            <p:ph type="body" idx="1"/>
          </p:nvPr>
        </p:nvSpPr>
        <p:spPr>
          <a:xfrm>
            <a:off x="6458802" y="6590957"/>
            <a:ext cx="2685198" cy="261039"/>
          </a:xfrm>
        </p:spPr>
        <p:txBody>
          <a:bodyPr/>
          <a:lstStyle/>
          <a:p>
            <a:pPr marL="85725" indent="0">
              <a:buNone/>
            </a:pPr>
            <a:r>
              <a:rPr lang="zh-TW" sz="900">
                <a:ea typeface="+mn-lt"/>
                <a:cs typeface="+mn-lt"/>
                <a:hlinkClick r:id="rId2"/>
              </a:rPr>
              <a:t>https://ithelp.ithome.com.tw/m/articles/10203371</a:t>
            </a:r>
            <a:endParaRPr lang="zh-TW" altLang="en-US" sz="900">
              <a:cs typeface="Calibri"/>
            </a:endParaRPr>
          </a:p>
        </p:txBody>
      </p:sp>
      <p:sp>
        <p:nvSpPr>
          <p:cNvPr id="4" name="投影片編號版面配置區 3">
            <a:extLst>
              <a:ext uri="{FF2B5EF4-FFF2-40B4-BE49-F238E27FC236}">
                <a16:creationId xmlns:a16="http://schemas.microsoft.com/office/drawing/2014/main" id="{0A6C4ADD-A2D8-411C-A805-C2B0E68FBC1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12" name="圖片 11" descr="一張含有 哺乳動物, 貓, 鬍鬚, 貓科 的圖片&#10;&#10;自動產生的描述">
            <a:extLst>
              <a:ext uri="{FF2B5EF4-FFF2-40B4-BE49-F238E27FC236}">
                <a16:creationId xmlns:a16="http://schemas.microsoft.com/office/drawing/2014/main" id="{136B47D5-FD00-8E15-C684-0794FD2545EA}"/>
              </a:ext>
            </a:extLst>
          </p:cNvPr>
          <p:cNvPicPr>
            <a:picLocks noChangeAspect="1"/>
          </p:cNvPicPr>
          <p:nvPr/>
        </p:nvPicPr>
        <p:blipFill>
          <a:blip r:embed="rId3"/>
          <a:stretch>
            <a:fillRect/>
          </a:stretch>
        </p:blipFill>
        <p:spPr>
          <a:xfrm>
            <a:off x="1690233" y="1592446"/>
            <a:ext cx="6457097" cy="3210380"/>
          </a:xfrm>
          <a:prstGeom prst="rect">
            <a:avLst/>
          </a:prstGeom>
        </p:spPr>
      </p:pic>
    </p:spTree>
    <p:extLst>
      <p:ext uri="{BB962C8B-B14F-4D97-AF65-F5344CB8AC3E}">
        <p14:creationId xmlns:p14="http://schemas.microsoft.com/office/powerpoint/2010/main" val="2457810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C7F85-4845-461D-B37F-E8EE736B11A5}"/>
              </a:ext>
            </a:extLst>
          </p:cNvPr>
          <p:cNvSpPr>
            <a:spLocks noGrp="1"/>
          </p:cNvSpPr>
          <p:nvPr>
            <p:ph type="title"/>
          </p:nvPr>
        </p:nvSpPr>
        <p:spPr/>
        <p:txBody>
          <a:bodyPr/>
          <a:lstStyle/>
          <a:p>
            <a:r>
              <a:rPr lang="en-US" altLang="zh-TW"/>
              <a:t>Overfitting</a:t>
            </a:r>
            <a:endParaRPr lang="zh-TW" altLang="en-US"/>
          </a:p>
        </p:txBody>
      </p:sp>
      <p:sp>
        <p:nvSpPr>
          <p:cNvPr id="3" name="文字版面配置區 2">
            <a:extLst>
              <a:ext uri="{FF2B5EF4-FFF2-40B4-BE49-F238E27FC236}">
                <a16:creationId xmlns:a16="http://schemas.microsoft.com/office/drawing/2014/main" id="{10E33B7A-C31C-439D-8708-449742569AD2}"/>
              </a:ext>
            </a:extLst>
          </p:cNvPr>
          <p:cNvSpPr>
            <a:spLocks noGrp="1"/>
          </p:cNvSpPr>
          <p:nvPr>
            <p:ph type="body" idx="1"/>
          </p:nvPr>
        </p:nvSpPr>
        <p:spPr>
          <a:xfrm>
            <a:off x="6070600" y="6590957"/>
            <a:ext cx="3073400" cy="261039"/>
          </a:xfrm>
        </p:spPr>
        <p:txBody>
          <a:bodyPr/>
          <a:lstStyle/>
          <a:p>
            <a:pPr marL="85725" indent="0">
              <a:buNone/>
            </a:pPr>
            <a:r>
              <a:rPr lang="en-US" altLang="zh-TW" sz="900">
                <a:ea typeface="+mn-lt"/>
                <a:cs typeface="+mn-lt"/>
                <a:hlinkClick r:id="rId2"/>
              </a:rPr>
              <a:t>https://wenkangwei.github.io/2020/11/13/DL-DropOut/</a:t>
            </a:r>
            <a:endParaRPr lang="en-US" altLang="zh-TW" sz="900">
              <a:ea typeface="+mn-lt"/>
              <a:cs typeface="+mn-lt"/>
            </a:endParaRPr>
          </a:p>
          <a:p>
            <a:pPr marL="85725" indent="0">
              <a:buNone/>
            </a:pPr>
            <a:endParaRPr lang="zh-TW" altLang="en-US" sz="900">
              <a:cs typeface="Calibri"/>
            </a:endParaRPr>
          </a:p>
        </p:txBody>
      </p:sp>
      <p:sp>
        <p:nvSpPr>
          <p:cNvPr id="4" name="投影片編號版面配置區 3">
            <a:extLst>
              <a:ext uri="{FF2B5EF4-FFF2-40B4-BE49-F238E27FC236}">
                <a16:creationId xmlns:a16="http://schemas.microsoft.com/office/drawing/2014/main" id="{0A6C4ADD-A2D8-411C-A805-C2B0E68FBC1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pic>
        <p:nvPicPr>
          <p:cNvPr id="1028" name="Picture 4" descr="https://wenkangwei.github.io/images/DL/dropout.jpg">
            <a:extLst>
              <a:ext uri="{FF2B5EF4-FFF2-40B4-BE49-F238E27FC236}">
                <a16:creationId xmlns:a16="http://schemas.microsoft.com/office/drawing/2014/main" id="{AFDFCAD9-06FA-48BE-A750-6A437406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6093"/>
            <a:ext cx="9144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9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21F9D3-4996-45EF-84CC-6D406ECFC8F8}"/>
              </a:ext>
            </a:extLst>
          </p:cNvPr>
          <p:cNvSpPr>
            <a:spLocks noGrp="1"/>
          </p:cNvSpPr>
          <p:nvPr>
            <p:ph type="title"/>
          </p:nvPr>
        </p:nvSpPr>
        <p:spPr/>
        <p:txBody>
          <a:bodyPr/>
          <a:lstStyle/>
          <a:p>
            <a:r>
              <a:rPr lang="en-US" altLang="zh-TW" sz="4400">
                <a:solidFill>
                  <a:schemeClr val="dk1"/>
                </a:solidFill>
                <a:latin typeface="Times New Roman" panose="02020603050405020304" pitchFamily="18" charset="0"/>
                <a:cs typeface="Times New Roman" panose="02020603050405020304" pitchFamily="18" charset="0"/>
              </a:rPr>
              <a:t>Development Environment</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1CCFA633-75FD-457C-BA1B-B07428A9ED7F}"/>
              </a:ext>
            </a:extLst>
          </p:cNvPr>
          <p:cNvSpPr>
            <a:spLocks noGrp="1"/>
          </p:cNvSpPr>
          <p:nvPr>
            <p:ph type="body" idx="1"/>
          </p:nvPr>
        </p:nvSpPr>
        <p:spPr/>
        <p:txBody>
          <a:bodyPr/>
          <a:lstStyle/>
          <a:p>
            <a:pPr>
              <a:lnSpc>
                <a:spcPct val="150000"/>
              </a:lnSpc>
              <a:buClr>
                <a:schemeClr val="dk1"/>
              </a:buClr>
              <a:buSzPts val="2000"/>
            </a:pPr>
            <a:r>
              <a:rPr lang="en-US" altLang="zh-TW" sz="3200">
                <a:latin typeface="Times New Roman" panose="02020603050405020304" pitchFamily="18" charset="0"/>
                <a:cs typeface="Times New Roman" panose="02020603050405020304" pitchFamily="18" charset="0"/>
              </a:rPr>
              <a:t>STM32CubeIDE</a:t>
            </a:r>
          </a:p>
          <a:p>
            <a:pPr>
              <a:lnSpc>
                <a:spcPct val="150000"/>
              </a:lnSpc>
              <a:buClr>
                <a:schemeClr val="dk1"/>
              </a:buClr>
              <a:buSzPts val="2000"/>
            </a:pPr>
            <a:r>
              <a:rPr lang="en-US" altLang="zh-TW" sz="3200">
                <a:latin typeface="Times New Roman" panose="02020603050405020304" pitchFamily="18" charset="0"/>
                <a:cs typeface="Times New Roman" panose="02020603050405020304" pitchFamily="18" charset="0"/>
              </a:rPr>
              <a:t>ANACONDA</a:t>
            </a:r>
          </a:p>
          <a:p>
            <a:pPr>
              <a:lnSpc>
                <a:spcPct val="150000"/>
              </a:lnSpc>
              <a:buClr>
                <a:schemeClr val="dk1"/>
              </a:buClr>
              <a:buSzPts val="2000"/>
            </a:pPr>
            <a:r>
              <a:rPr lang="en-US" altLang="zh-TW" err="1">
                <a:latin typeface="Times New Roman" panose="02020603050405020304" pitchFamily="18" charset="0"/>
                <a:cs typeface="Times New Roman" panose="02020603050405020304" pitchFamily="18" charset="0"/>
              </a:rPr>
              <a:t>VsCode</a:t>
            </a:r>
            <a:endParaRPr lang="en-US" altLang="zh-TW" sz="3200">
              <a:latin typeface="Times New Roman" panose="02020603050405020304" pitchFamily="18" charset="0"/>
              <a:cs typeface="Times New Roman" panose="02020603050405020304" pitchFamily="18" charset="0"/>
            </a:endParaRP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05CBA3F-9BC9-4862-BE91-9AB4F3B547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7" name="Picture 2" descr="logo-anaconda - General Catalyst">
            <a:extLst>
              <a:ext uri="{FF2B5EF4-FFF2-40B4-BE49-F238E27FC236}">
                <a16:creationId xmlns:a16="http://schemas.microsoft.com/office/drawing/2014/main" id="{82A54274-A038-4E59-9546-0AB2548A7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03684"/>
            <a:ext cx="1890584" cy="1890584"/>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descr="一張含有 符號, 電子藍, Rectangle, 設計 的圖片&#10;&#10;自動產生的描述">
            <a:extLst>
              <a:ext uri="{FF2B5EF4-FFF2-40B4-BE49-F238E27FC236}">
                <a16:creationId xmlns:a16="http://schemas.microsoft.com/office/drawing/2014/main" id="{28023735-E000-4111-9F8C-8A92E928306B}"/>
              </a:ext>
            </a:extLst>
          </p:cNvPr>
          <p:cNvPicPr>
            <a:picLocks noChangeAspect="1"/>
          </p:cNvPicPr>
          <p:nvPr/>
        </p:nvPicPr>
        <p:blipFill>
          <a:blip r:embed="rId4"/>
          <a:stretch>
            <a:fillRect/>
          </a:stretch>
        </p:blipFill>
        <p:spPr>
          <a:xfrm>
            <a:off x="6698777" y="3447493"/>
            <a:ext cx="1722209" cy="1722209"/>
          </a:xfrm>
          <a:prstGeom prst="rect">
            <a:avLst/>
          </a:prstGeom>
        </p:spPr>
      </p:pic>
      <p:pic>
        <p:nvPicPr>
          <p:cNvPr id="1026" name="Picture 2" descr="STM32CubeIDE | mbedded.ninja">
            <a:extLst>
              <a:ext uri="{FF2B5EF4-FFF2-40B4-BE49-F238E27FC236}">
                <a16:creationId xmlns:a16="http://schemas.microsoft.com/office/drawing/2014/main" id="{DC737C4A-80EE-4CDD-95CE-D1BD31E1C8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995" y="1596180"/>
            <a:ext cx="3131177" cy="181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41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latin typeface="Times New Roman" panose="02020603050405020304" pitchFamily="18" charset="0"/>
                <a:cs typeface="Calibri" panose="020F0502020204030204" pitchFamily="34" charset="0"/>
                <a:sym typeface="DFKai-SB"/>
              </a:rPr>
              <a:t>Visualization </a:t>
            </a:r>
            <a:endParaRPr lang="zh-TW" altLang="en-US">
              <a:latin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Times New Roman" panose="02020603050405020304" pitchFamily="18" charset="0"/>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noProof="0">
              <a:ln>
                <a:noFill/>
              </a:ln>
              <a:solidFill>
                <a:srgbClr val="898989"/>
              </a:solidFill>
              <a:effectLst/>
              <a:uLnTx/>
              <a:uFillTx/>
              <a:latin typeface="Times New Roman" panose="02020603050405020304" pitchFamily="18" charset="0"/>
              <a:cs typeface="Arial"/>
              <a:sym typeface="Arial"/>
            </a:endParaRPr>
          </a:p>
        </p:txBody>
      </p:sp>
      <p:pic>
        <p:nvPicPr>
          <p:cNvPr id="5" name="圖片 4">
            <a:extLst>
              <a:ext uri="{FF2B5EF4-FFF2-40B4-BE49-F238E27FC236}">
                <a16:creationId xmlns:a16="http://schemas.microsoft.com/office/drawing/2014/main" id="{57542911-AFE9-4865-A3AA-7642A0D6D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238" y="1359989"/>
            <a:ext cx="6519523" cy="4895262"/>
          </a:xfrm>
          <a:prstGeom prst="rect">
            <a:avLst/>
          </a:prstGeom>
        </p:spPr>
      </p:pic>
    </p:spTree>
    <p:extLst>
      <p:ext uri="{BB962C8B-B14F-4D97-AF65-F5344CB8AC3E}">
        <p14:creationId xmlns:p14="http://schemas.microsoft.com/office/powerpoint/2010/main" val="2045306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2872-C059-411B-B551-BA4BD55755FD}"/>
              </a:ext>
            </a:extLst>
          </p:cNvPr>
          <p:cNvSpPr>
            <a:spLocks noGrp="1"/>
          </p:cNvSpPr>
          <p:nvPr>
            <p:ph type="ctrTitle"/>
          </p:nvPr>
        </p:nvSpPr>
        <p:spPr/>
        <p:txBody>
          <a:bodyPr/>
          <a:lstStyle/>
          <a:p>
            <a:r>
              <a:rPr lang="zh-TW" altLang="en-US">
                <a:latin typeface="Times New Roman" panose="02020603050405020304" pitchFamily="18" charset="0"/>
                <a:ea typeface="標楷體" panose="03000509000000000000" pitchFamily="65" charset="-120"/>
                <a:cs typeface="Calibri"/>
              </a:rPr>
              <a:t>生醫量測系統設計</a:t>
            </a:r>
            <a:br>
              <a:rPr lang="en-US" altLang="zh-TW">
                <a:latin typeface="Times New Roman" panose="02020603050405020304" pitchFamily="18" charset="0"/>
                <a:ea typeface="標楷體" panose="03000509000000000000" pitchFamily="65" charset="-120"/>
              </a:rPr>
            </a:br>
            <a:r>
              <a:rPr lang="en-US" altLang="zh-TW" sz="2800">
                <a:latin typeface="Times New Roman" panose="02020603050405020304" pitchFamily="18" charset="0"/>
                <a:ea typeface="標楷體" panose="03000509000000000000" pitchFamily="65" charset="-120"/>
                <a:cs typeface="Calibri"/>
              </a:rPr>
              <a:t>Design of Biomedical Measurement Systems</a:t>
            </a:r>
            <a:endParaRPr lang="zh-TW" altLang="en-US">
              <a:latin typeface="Times New Roman" panose="02020603050405020304" pitchFamily="18" charset="0"/>
              <a:ea typeface="標楷體" panose="03000509000000000000" pitchFamily="65" charset="-120"/>
              <a:cs typeface="Calibri"/>
            </a:endParaRPr>
          </a:p>
        </p:txBody>
      </p:sp>
      <p:sp>
        <p:nvSpPr>
          <p:cNvPr id="3" name="副標題 2">
            <a:extLst>
              <a:ext uri="{FF2B5EF4-FFF2-40B4-BE49-F238E27FC236}">
                <a16:creationId xmlns:a16="http://schemas.microsoft.com/office/drawing/2014/main" id="{92BBA1B3-5E58-4B93-913C-4795EE4DAC3A}"/>
              </a:ext>
            </a:extLst>
          </p:cNvPr>
          <p:cNvSpPr>
            <a:spLocks noGrp="1"/>
          </p:cNvSpPr>
          <p:nvPr>
            <p:ph type="subTitle" idx="1"/>
          </p:nvPr>
        </p:nvSpPr>
        <p:spPr/>
        <p:txBody>
          <a:bodyPr/>
          <a:lstStyle/>
          <a:p>
            <a:r>
              <a:rPr lang="en-US" altLang="zh-TW">
                <a:solidFill>
                  <a:schemeClr val="tx1"/>
                </a:solidFill>
                <a:latin typeface="Times New Roman" panose="02020603050405020304" pitchFamily="18" charset="0"/>
                <a:ea typeface="標楷體" panose="03000509000000000000" pitchFamily="65" charset="-120"/>
              </a:rPr>
              <a:t>LAB 3 </a:t>
            </a:r>
            <a:endParaRPr lang="en-US" altLang="zh-TW">
              <a:solidFill>
                <a:schemeClr val="tx1"/>
              </a:solidFill>
              <a:latin typeface="Times New Roman" panose="02020603050405020304" pitchFamily="18" charset="0"/>
              <a:ea typeface="標楷體" panose="03000509000000000000" pitchFamily="65" charset="-120"/>
              <a:cs typeface="Calibri"/>
            </a:endParaRPr>
          </a:p>
          <a:p>
            <a:r>
              <a:rPr lang="en-US" altLang="zh-TW">
                <a:solidFill>
                  <a:schemeClr val="tx1"/>
                </a:solidFill>
                <a:latin typeface="Times New Roman" panose="02020603050405020304" pitchFamily="18" charset="0"/>
                <a:ea typeface="標楷體" panose="03000509000000000000" pitchFamily="65" charset="-120"/>
              </a:rPr>
              <a:t>Convert Model To .</a:t>
            </a:r>
            <a:r>
              <a:rPr lang="en-US" altLang="zh-TW" err="1">
                <a:solidFill>
                  <a:schemeClr val="tx1"/>
                </a:solidFill>
                <a:latin typeface="Times New Roman" panose="02020603050405020304" pitchFamily="18" charset="0"/>
                <a:ea typeface="標楷體" panose="03000509000000000000" pitchFamily="65" charset="-120"/>
              </a:rPr>
              <a:t>tflite</a:t>
            </a:r>
            <a:endParaRPr lang="zh-TW" altLang="en-US">
              <a:solidFill>
                <a:schemeClr val="tx1"/>
              </a:solidFill>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295E8B11-8F34-4C6B-B0B9-BBF5784A2BE8}"/>
              </a:ext>
            </a:extLst>
          </p:cNvPr>
          <p:cNvSpPr>
            <a:spLocks noGrp="1"/>
          </p:cNvSpPr>
          <p:nvPr>
            <p:ph type="sldNum" sz="quarter" idx="12"/>
          </p:nvPr>
        </p:nvSpPr>
        <p:spPr/>
        <p:txBody>
          <a:bodyPr/>
          <a:lstStyle/>
          <a:p>
            <a:pPr>
              <a:defRPr/>
            </a:pPr>
            <a:fld id="{691BB8C6-0191-46D8-9252-52E210DB5499}" type="slidenum">
              <a:rPr lang="zh-TW" altLang="en-US" smtClean="0">
                <a:latin typeface="Times New Roman" panose="02020603050405020304" pitchFamily="18" charset="0"/>
                <a:ea typeface="標楷體" panose="03000509000000000000" pitchFamily="65" charset="-120"/>
              </a:rPr>
              <a:pPr>
                <a:defRPr/>
              </a:pPr>
              <a:t>41</a:t>
            </a:fld>
            <a:endParaRPr lang="zh-TW" altLang="en-US">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682189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DEE77AF5-02C6-4F48-8579-ADD346A1E84E}"/>
              </a:ext>
            </a:extLst>
          </p:cNvPr>
          <p:cNvSpPr>
            <a:spLocks noGrp="1"/>
          </p:cNvSpPr>
          <p:nvPr>
            <p:ph type="body" idx="1"/>
          </p:nvPr>
        </p:nvSpPr>
        <p:spPr>
          <a:xfrm>
            <a:off x="2320555" y="2424592"/>
            <a:ext cx="4502889" cy="1307435"/>
          </a:xfrm>
        </p:spPr>
        <p:txBody>
          <a:bodyPr/>
          <a:lstStyle/>
          <a:p>
            <a:pPr marL="85725" indent="0">
              <a:buNone/>
            </a:pPr>
            <a:r>
              <a:rPr lang="en-US" altLang="zh-TW" sz="5400">
                <a:latin typeface="+mj-lt"/>
              </a:rPr>
              <a:t>Why </a:t>
            </a:r>
            <a:r>
              <a:rPr lang="en-US" altLang="zh-TW" sz="5400" err="1">
                <a:latin typeface="+mj-lt"/>
              </a:rPr>
              <a:t>TFLite</a:t>
            </a:r>
            <a:r>
              <a:rPr lang="en-US" altLang="zh-TW" sz="5400">
                <a:latin typeface="+mj-lt"/>
              </a:rPr>
              <a:t> ?</a:t>
            </a:r>
          </a:p>
          <a:p>
            <a:endParaRPr lang="en-US" altLang="zh-TW">
              <a:latin typeface="+mj-lt"/>
            </a:endParaRPr>
          </a:p>
        </p:txBody>
      </p:sp>
      <p:sp>
        <p:nvSpPr>
          <p:cNvPr id="4" name="投影片編號版面配置區 3">
            <a:extLst>
              <a:ext uri="{FF2B5EF4-FFF2-40B4-BE49-F238E27FC236}">
                <a16:creationId xmlns:a16="http://schemas.microsoft.com/office/drawing/2014/main" id="{E4AFE366-E165-455A-A0B3-C39F04B9C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a:ln>
                <a:noFill/>
              </a:ln>
              <a:solidFill>
                <a:srgbClr val="898989"/>
              </a:solidFill>
              <a:effectLst/>
              <a:uLnTx/>
              <a:uFillTx/>
              <a:latin typeface="+mj-lt"/>
              <a:cs typeface="Arial"/>
              <a:sym typeface="Arial"/>
            </a:endParaRPr>
          </a:p>
        </p:txBody>
      </p:sp>
      <p:sp>
        <p:nvSpPr>
          <p:cNvPr id="7" name="文字方塊 6">
            <a:extLst>
              <a:ext uri="{FF2B5EF4-FFF2-40B4-BE49-F238E27FC236}">
                <a16:creationId xmlns:a16="http://schemas.microsoft.com/office/drawing/2014/main" id="{E58F4BAC-E237-44F7-BDC9-F14997CE9124}"/>
              </a:ext>
            </a:extLst>
          </p:cNvPr>
          <p:cNvSpPr txBox="1"/>
          <p:nvPr/>
        </p:nvSpPr>
        <p:spPr>
          <a:xfrm>
            <a:off x="6634716" y="6606061"/>
            <a:ext cx="2509284" cy="230832"/>
          </a:xfrm>
          <a:prstGeom prst="rect">
            <a:avLst/>
          </a:prstGeom>
          <a:noFill/>
        </p:spPr>
        <p:txBody>
          <a:bodyPr wrap="square">
            <a:spAutoFit/>
          </a:bodyPr>
          <a:lstStyle/>
          <a:p>
            <a:r>
              <a:rPr lang="zh-TW" altLang="en-US" sz="900">
                <a:latin typeface="+mn-lt"/>
                <a:hlinkClick r:id="rId2"/>
              </a:rPr>
              <a:t>https://ithelp.ithome.com.tw/m/articles/10272501</a:t>
            </a:r>
            <a:endParaRPr lang="zh-TW" altLang="en-US" sz="900">
              <a:latin typeface="+mn-lt"/>
            </a:endParaRPr>
          </a:p>
        </p:txBody>
      </p:sp>
    </p:spTree>
    <p:extLst>
      <p:ext uri="{BB962C8B-B14F-4D97-AF65-F5344CB8AC3E}">
        <p14:creationId xmlns:p14="http://schemas.microsoft.com/office/powerpoint/2010/main" val="2196073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A040B34-EF55-4D58-BF51-49F06C67ED2F}"/>
              </a:ext>
            </a:extLst>
          </p:cNvPr>
          <p:cNvSpPr>
            <a:spLocks noGrp="1"/>
          </p:cNvSpPr>
          <p:nvPr>
            <p:ph type="body" idx="1"/>
          </p:nvPr>
        </p:nvSpPr>
        <p:spPr>
          <a:xfrm>
            <a:off x="457200" y="2331189"/>
            <a:ext cx="8218488" cy="2195621"/>
          </a:xfrm>
        </p:spPr>
        <p:txBody>
          <a:bodyPr/>
          <a:lstStyle/>
          <a:p>
            <a:r>
              <a:rPr lang="en-US" altLang="zh-TW" b="0" i="0">
                <a:effectLst/>
              </a:rPr>
              <a:t>The library generated through </a:t>
            </a:r>
            <a:r>
              <a:rPr lang="en-US" altLang="zh-TW" b="0" i="0" err="1">
                <a:effectLst/>
              </a:rPr>
              <a:t>TFLite</a:t>
            </a:r>
            <a:r>
              <a:rPr lang="en-US" altLang="zh-TW" b="0" i="0">
                <a:effectLst/>
              </a:rPr>
              <a:t> has a small footprint, which is crucial for smartphones or MCU with limited storage space. </a:t>
            </a:r>
            <a:endParaRPr lang="zh-TW" altLang="en-US"/>
          </a:p>
        </p:txBody>
      </p:sp>
      <p:sp>
        <p:nvSpPr>
          <p:cNvPr id="4" name="投影片編號版面配置區 3">
            <a:extLst>
              <a:ext uri="{FF2B5EF4-FFF2-40B4-BE49-F238E27FC236}">
                <a16:creationId xmlns:a16="http://schemas.microsoft.com/office/drawing/2014/main" id="{07C19D0D-B876-4EC0-8DC7-D9832D29EB5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Tree>
    <p:extLst>
      <p:ext uri="{BB962C8B-B14F-4D97-AF65-F5344CB8AC3E}">
        <p14:creationId xmlns:p14="http://schemas.microsoft.com/office/powerpoint/2010/main" val="1614430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A040B34-EF55-4D58-BF51-49F06C67ED2F}"/>
              </a:ext>
            </a:extLst>
          </p:cNvPr>
          <p:cNvSpPr>
            <a:spLocks noGrp="1"/>
          </p:cNvSpPr>
          <p:nvPr>
            <p:ph type="body" idx="1"/>
          </p:nvPr>
        </p:nvSpPr>
        <p:spPr>
          <a:xfrm>
            <a:off x="457200" y="2331189"/>
            <a:ext cx="8218488" cy="2195621"/>
          </a:xfrm>
        </p:spPr>
        <p:txBody>
          <a:bodyPr/>
          <a:lstStyle/>
          <a:p>
            <a:r>
              <a:rPr lang="en-US" altLang="zh-TW" b="0" i="0">
                <a:effectLst/>
              </a:rPr>
              <a:t>It supports hardware acceleration on mobile devices and can run on both Android and iOS platforms.</a:t>
            </a:r>
            <a:endParaRPr lang="zh-TW" altLang="en-US"/>
          </a:p>
        </p:txBody>
      </p:sp>
      <p:sp>
        <p:nvSpPr>
          <p:cNvPr id="4" name="投影片編號版面配置區 3">
            <a:extLst>
              <a:ext uri="{FF2B5EF4-FFF2-40B4-BE49-F238E27FC236}">
                <a16:creationId xmlns:a16="http://schemas.microsoft.com/office/drawing/2014/main" id="{07C19D0D-B876-4EC0-8DC7-D9832D29EB5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Tree>
    <p:extLst>
      <p:ext uri="{BB962C8B-B14F-4D97-AF65-F5344CB8AC3E}">
        <p14:creationId xmlns:p14="http://schemas.microsoft.com/office/powerpoint/2010/main" val="471225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A040B34-EF55-4D58-BF51-49F06C67ED2F}"/>
              </a:ext>
            </a:extLst>
          </p:cNvPr>
          <p:cNvSpPr>
            <a:spLocks noGrp="1"/>
          </p:cNvSpPr>
          <p:nvPr>
            <p:ph type="body" idx="1"/>
          </p:nvPr>
        </p:nvSpPr>
        <p:spPr>
          <a:xfrm>
            <a:off x="457200" y="2331189"/>
            <a:ext cx="8218488" cy="2195621"/>
          </a:xfrm>
        </p:spPr>
        <p:txBody>
          <a:bodyPr/>
          <a:lstStyle/>
          <a:p>
            <a:r>
              <a:rPr lang="en-US" altLang="zh-TW"/>
              <a:t>Model is smaller we will show you later.</a:t>
            </a:r>
            <a:endParaRPr lang="zh-TW" altLang="en-US"/>
          </a:p>
        </p:txBody>
      </p:sp>
      <p:sp>
        <p:nvSpPr>
          <p:cNvPr id="4" name="投影片編號版面配置區 3">
            <a:extLst>
              <a:ext uri="{FF2B5EF4-FFF2-40B4-BE49-F238E27FC236}">
                <a16:creationId xmlns:a16="http://schemas.microsoft.com/office/drawing/2014/main" id="{07C19D0D-B876-4EC0-8DC7-D9832D29EB5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srgbClr val="898989"/>
              </a:solidFill>
              <a:effectLst/>
              <a:uLnTx/>
              <a:uFillTx/>
              <a:latin typeface="Arial"/>
              <a:cs typeface="Arial"/>
              <a:sym typeface="Arial"/>
            </a:endParaRPr>
          </a:p>
        </p:txBody>
      </p:sp>
    </p:spTree>
    <p:extLst>
      <p:ext uri="{BB962C8B-B14F-4D97-AF65-F5344CB8AC3E}">
        <p14:creationId xmlns:p14="http://schemas.microsoft.com/office/powerpoint/2010/main" val="327179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Change Model Type</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8" name="群組 7">
            <a:extLst>
              <a:ext uri="{FF2B5EF4-FFF2-40B4-BE49-F238E27FC236}">
                <a16:creationId xmlns:a16="http://schemas.microsoft.com/office/drawing/2014/main" id="{78681141-3B20-8066-DF9A-691FDBBA238A}"/>
              </a:ext>
            </a:extLst>
          </p:cNvPr>
          <p:cNvGrpSpPr/>
          <p:nvPr/>
        </p:nvGrpSpPr>
        <p:grpSpPr>
          <a:xfrm>
            <a:off x="631804" y="2920366"/>
            <a:ext cx="8169757" cy="746436"/>
            <a:chOff x="580625" y="4012187"/>
            <a:chExt cx="8169757" cy="746436"/>
          </a:xfrm>
        </p:grpSpPr>
        <p:pic>
          <p:nvPicPr>
            <p:cNvPr id="9" name="圖片 8">
              <a:extLst>
                <a:ext uri="{FF2B5EF4-FFF2-40B4-BE49-F238E27FC236}">
                  <a16:creationId xmlns:a16="http://schemas.microsoft.com/office/drawing/2014/main" id="{669D579D-BA61-49D0-89B1-44A633FAE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25" y="4012189"/>
              <a:ext cx="8169757" cy="746434"/>
            </a:xfrm>
            <a:prstGeom prst="rect">
              <a:avLst/>
            </a:prstGeom>
          </p:spPr>
        </p:pic>
        <p:sp>
          <p:nvSpPr>
            <p:cNvPr id="6" name="矩形 5">
              <a:extLst>
                <a:ext uri="{FF2B5EF4-FFF2-40B4-BE49-F238E27FC236}">
                  <a16:creationId xmlns:a16="http://schemas.microsoft.com/office/drawing/2014/main" id="{DC82BD7C-F097-4F28-91EF-746D5D68EBEE}"/>
                </a:ext>
              </a:extLst>
            </p:cNvPr>
            <p:cNvSpPr/>
            <p:nvPr/>
          </p:nvSpPr>
          <p:spPr>
            <a:xfrm>
              <a:off x="7865195" y="4012187"/>
              <a:ext cx="885187" cy="746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grpSp>
      <p:sp>
        <p:nvSpPr>
          <p:cNvPr id="7" name="文字方塊 6">
            <a:extLst>
              <a:ext uri="{FF2B5EF4-FFF2-40B4-BE49-F238E27FC236}">
                <a16:creationId xmlns:a16="http://schemas.microsoft.com/office/drawing/2014/main" id="{3CBFA80C-1D7D-7F19-D661-DB2543C8B91A}"/>
              </a:ext>
            </a:extLst>
          </p:cNvPr>
          <p:cNvSpPr txBox="1"/>
          <p:nvPr/>
        </p:nvSpPr>
        <p:spPr>
          <a:xfrm>
            <a:off x="859808" y="2057400"/>
            <a:ext cx="74619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TW" altLang="en-US" sz="2400">
                <a:latin typeface="+mj-lt"/>
                <a:ea typeface="新細明體"/>
                <a:cs typeface="Arial"/>
              </a:rPr>
              <a:t>.tflite model is smaller than .h5 model</a:t>
            </a:r>
            <a:endParaRPr lang="zh-TW" altLang="en-US">
              <a:latin typeface="+mj-lt"/>
              <a:cs typeface="Arial"/>
            </a:endParaRPr>
          </a:p>
        </p:txBody>
      </p:sp>
    </p:spTree>
    <p:extLst>
      <p:ext uri="{BB962C8B-B14F-4D97-AF65-F5344CB8AC3E}">
        <p14:creationId xmlns:p14="http://schemas.microsoft.com/office/powerpoint/2010/main" val="396349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02872-C059-411B-B551-BA4BD55755FD}"/>
              </a:ext>
            </a:extLst>
          </p:cNvPr>
          <p:cNvSpPr>
            <a:spLocks noGrp="1"/>
          </p:cNvSpPr>
          <p:nvPr>
            <p:ph type="ctrTitle"/>
          </p:nvPr>
        </p:nvSpPr>
        <p:spPr/>
        <p:txBody>
          <a:bodyPr/>
          <a:lstStyle/>
          <a:p>
            <a:r>
              <a:rPr lang="zh-TW" altLang="en-US">
                <a:latin typeface="Times New Roman" panose="02020603050405020304" pitchFamily="18" charset="0"/>
                <a:ea typeface="標楷體" panose="03000509000000000000" pitchFamily="65" charset="-120"/>
                <a:cs typeface="Calibri"/>
              </a:rPr>
              <a:t>生醫量測系統設計</a:t>
            </a:r>
            <a:br>
              <a:rPr lang="en-US" altLang="zh-TW">
                <a:latin typeface="Times New Roman" panose="02020603050405020304" pitchFamily="18" charset="0"/>
                <a:ea typeface="標楷體" panose="03000509000000000000" pitchFamily="65" charset="-120"/>
              </a:rPr>
            </a:br>
            <a:r>
              <a:rPr lang="en-US" altLang="zh-TW" sz="2800">
                <a:latin typeface="Times New Roman" panose="02020603050405020304" pitchFamily="18" charset="0"/>
                <a:ea typeface="標楷體" panose="03000509000000000000" pitchFamily="65" charset="-120"/>
                <a:cs typeface="Calibri"/>
              </a:rPr>
              <a:t>Design of Biomedical Measurement Systems</a:t>
            </a:r>
            <a:endParaRPr lang="zh-TW" altLang="en-US">
              <a:latin typeface="Times New Roman" panose="02020603050405020304" pitchFamily="18" charset="0"/>
              <a:ea typeface="標楷體" panose="03000509000000000000" pitchFamily="65" charset="-120"/>
              <a:cs typeface="Calibri"/>
            </a:endParaRPr>
          </a:p>
        </p:txBody>
      </p:sp>
      <p:sp>
        <p:nvSpPr>
          <p:cNvPr id="3" name="副標題 2">
            <a:extLst>
              <a:ext uri="{FF2B5EF4-FFF2-40B4-BE49-F238E27FC236}">
                <a16:creationId xmlns:a16="http://schemas.microsoft.com/office/drawing/2014/main" id="{92BBA1B3-5E58-4B93-913C-4795EE4DAC3A}"/>
              </a:ext>
            </a:extLst>
          </p:cNvPr>
          <p:cNvSpPr>
            <a:spLocks noGrp="1"/>
          </p:cNvSpPr>
          <p:nvPr>
            <p:ph type="subTitle" idx="1"/>
          </p:nvPr>
        </p:nvSpPr>
        <p:spPr/>
        <p:txBody>
          <a:bodyPr/>
          <a:lstStyle/>
          <a:p>
            <a:r>
              <a:rPr lang="en-US" altLang="zh-TW">
                <a:solidFill>
                  <a:schemeClr val="tx1"/>
                </a:solidFill>
                <a:latin typeface="Times New Roman" panose="02020603050405020304" pitchFamily="18" charset="0"/>
                <a:ea typeface="標楷體" panose="03000509000000000000" pitchFamily="65" charset="-120"/>
              </a:rPr>
              <a:t>LAB 4</a:t>
            </a:r>
            <a:endParaRPr lang="en-US" altLang="zh-TW">
              <a:solidFill>
                <a:schemeClr val="tx1"/>
              </a:solidFill>
              <a:latin typeface="Times New Roman" panose="02020603050405020304" pitchFamily="18" charset="0"/>
              <a:ea typeface="標楷體" panose="03000509000000000000" pitchFamily="65" charset="-120"/>
              <a:cs typeface="Calibri"/>
            </a:endParaRPr>
          </a:p>
          <a:p>
            <a:r>
              <a:rPr lang="en-US" altLang="zh-TW">
                <a:solidFill>
                  <a:schemeClr val="tx1"/>
                </a:solidFill>
                <a:latin typeface="Times New Roman" panose="02020603050405020304" pitchFamily="18" charset="0"/>
                <a:ea typeface="標楷體" panose="03000509000000000000" pitchFamily="65" charset="-120"/>
              </a:rPr>
              <a:t> Quantize Model To Smaller Size</a:t>
            </a:r>
            <a:endParaRPr lang="zh-TW" altLang="en-US">
              <a:solidFill>
                <a:schemeClr val="tx1"/>
              </a:solidFill>
              <a:latin typeface="Times New Roman" panose="02020603050405020304" pitchFamily="18" charset="0"/>
              <a:ea typeface="標楷體" panose="03000509000000000000" pitchFamily="65" charset="-120"/>
              <a:cs typeface="Calibri"/>
            </a:endParaRPr>
          </a:p>
        </p:txBody>
      </p:sp>
      <p:sp>
        <p:nvSpPr>
          <p:cNvPr id="4" name="投影片編號版面配置區 3">
            <a:extLst>
              <a:ext uri="{FF2B5EF4-FFF2-40B4-BE49-F238E27FC236}">
                <a16:creationId xmlns:a16="http://schemas.microsoft.com/office/drawing/2014/main" id="{295E8B11-8F34-4C6B-B0B9-BBF5784A2BE8}"/>
              </a:ext>
            </a:extLst>
          </p:cNvPr>
          <p:cNvSpPr>
            <a:spLocks noGrp="1"/>
          </p:cNvSpPr>
          <p:nvPr>
            <p:ph type="sldNum" sz="quarter" idx="12"/>
          </p:nvPr>
        </p:nvSpPr>
        <p:spPr/>
        <p:txBody>
          <a:bodyPr/>
          <a:lstStyle/>
          <a:p>
            <a:pPr>
              <a:defRPr/>
            </a:pPr>
            <a:fld id="{691BB8C6-0191-46D8-9252-52E210DB5499}" type="slidenum">
              <a:rPr lang="zh-TW" altLang="en-US" smtClean="0">
                <a:latin typeface="Times New Roman" panose="02020603050405020304" pitchFamily="18" charset="0"/>
                <a:ea typeface="標楷體" panose="03000509000000000000" pitchFamily="65" charset="-120"/>
              </a:rPr>
              <a:pPr>
                <a:defRPr/>
              </a:pPr>
              <a:t>47</a:t>
            </a:fld>
            <a:endParaRPr lang="zh-TW" altLang="en-US">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666071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STM32cubeIDE</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10" name="文字方塊 9">
            <a:extLst>
              <a:ext uri="{FF2B5EF4-FFF2-40B4-BE49-F238E27FC236}">
                <a16:creationId xmlns:a16="http://schemas.microsoft.com/office/drawing/2014/main" id="{5307C603-5E9C-4801-8DF4-4B7F38012E8B}"/>
              </a:ext>
            </a:extLst>
          </p:cNvPr>
          <p:cNvSpPr txBox="1"/>
          <p:nvPr/>
        </p:nvSpPr>
        <p:spPr>
          <a:xfrm>
            <a:off x="829101" y="1451344"/>
            <a:ext cx="780140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2400">
                <a:latin typeface="Times New Roman" panose="02020603050405020304" pitchFamily="18" charset="0"/>
                <a:ea typeface="標楷體" panose="03000509000000000000" pitchFamily="65" charset="-120"/>
                <a:cs typeface="Arial"/>
              </a:rPr>
              <a:t>STM32CubeIDE is the official IDE released by STMicroelectronics for STM32 development. It combines features such as development board selection, program coding, compilation, and flashing, eliminating the need for switching between software and configuring environments.</a:t>
            </a:r>
            <a:endParaRPr lang="zh-TW" sz="2400">
              <a:latin typeface="Times New Roman" panose="02020603050405020304" pitchFamily="18" charset="0"/>
              <a:ea typeface="標楷體" panose="03000509000000000000" pitchFamily="65" charset="-120"/>
              <a:cs typeface="Arial"/>
            </a:endParaRPr>
          </a:p>
        </p:txBody>
      </p:sp>
      <p:pic>
        <p:nvPicPr>
          <p:cNvPr id="12" name="Picture 2" descr="STM32CubeIDE | mbedded.ninja">
            <a:extLst>
              <a:ext uri="{FF2B5EF4-FFF2-40B4-BE49-F238E27FC236}">
                <a16:creationId xmlns:a16="http://schemas.microsoft.com/office/drawing/2014/main" id="{0BCFA521-93BF-4678-ABE1-7B273435CC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4635" y="3668038"/>
            <a:ext cx="2854729" cy="165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537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Create STM32</a:t>
            </a:r>
            <a:r>
              <a:rPr lang="zh-TW" altLang="en-US">
                <a:ea typeface="新細明體"/>
                <a:cs typeface="Arial"/>
              </a:rPr>
              <a:t> </a:t>
            </a:r>
            <a:r>
              <a:rPr lang="en-US" altLang="zh-TW">
                <a:ea typeface="新細明體"/>
                <a:cs typeface="Arial"/>
              </a:rPr>
              <a:t>Project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7" name="群組 6">
            <a:extLst>
              <a:ext uri="{FF2B5EF4-FFF2-40B4-BE49-F238E27FC236}">
                <a16:creationId xmlns:a16="http://schemas.microsoft.com/office/drawing/2014/main" id="{98929954-75C6-4D37-96B2-649EF89C9113}"/>
              </a:ext>
            </a:extLst>
          </p:cNvPr>
          <p:cNvGrpSpPr/>
          <p:nvPr/>
        </p:nvGrpSpPr>
        <p:grpSpPr>
          <a:xfrm>
            <a:off x="1177295" y="1344391"/>
            <a:ext cx="6789409" cy="4169218"/>
            <a:chOff x="1695372" y="2050829"/>
            <a:chExt cx="5753256" cy="3774136"/>
          </a:xfrm>
        </p:grpSpPr>
        <p:pic>
          <p:nvPicPr>
            <p:cNvPr id="6" name="圖片 5">
              <a:extLst>
                <a:ext uri="{FF2B5EF4-FFF2-40B4-BE49-F238E27FC236}">
                  <a16:creationId xmlns:a16="http://schemas.microsoft.com/office/drawing/2014/main" id="{CCA7DE2D-4157-4EC6-8557-59548F1C5787}"/>
                </a:ext>
              </a:extLst>
            </p:cNvPr>
            <p:cNvPicPr>
              <a:picLocks noChangeAspect="1"/>
            </p:cNvPicPr>
            <p:nvPr/>
          </p:nvPicPr>
          <p:blipFill>
            <a:blip r:embed="rId2"/>
            <a:stretch>
              <a:fillRect/>
            </a:stretch>
          </p:blipFill>
          <p:spPr>
            <a:xfrm>
              <a:off x="1695372" y="2050829"/>
              <a:ext cx="5753256" cy="3774136"/>
            </a:xfrm>
            <a:prstGeom prst="rect">
              <a:avLst/>
            </a:prstGeom>
          </p:spPr>
        </p:pic>
        <p:sp>
          <p:nvSpPr>
            <p:cNvPr id="8" name="矩形 7">
              <a:extLst>
                <a:ext uri="{FF2B5EF4-FFF2-40B4-BE49-F238E27FC236}">
                  <a16:creationId xmlns:a16="http://schemas.microsoft.com/office/drawing/2014/main" id="{5F5D6F25-5D3C-493B-8D95-237D0178BA63}"/>
                </a:ext>
              </a:extLst>
            </p:cNvPr>
            <p:cNvSpPr/>
            <p:nvPr/>
          </p:nvSpPr>
          <p:spPr>
            <a:xfrm>
              <a:off x="4017807" y="2609851"/>
              <a:ext cx="1059018"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03964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21F9D3-4996-45EF-84CC-6D406ECFC8F8}"/>
              </a:ext>
            </a:extLst>
          </p:cNvPr>
          <p:cNvSpPr>
            <a:spLocks noGrp="1"/>
          </p:cNvSpPr>
          <p:nvPr>
            <p:ph type="title"/>
          </p:nvPr>
        </p:nvSpPr>
        <p:spPr/>
        <p:txBody>
          <a:bodyPr/>
          <a:lstStyle/>
          <a:p>
            <a:r>
              <a:rPr lang="en-US" altLang="zh-TW" sz="4400">
                <a:solidFill>
                  <a:schemeClr val="dk1"/>
                </a:solidFill>
                <a:latin typeface="Times New Roman" panose="02020603050405020304" pitchFamily="18" charset="0"/>
                <a:cs typeface="Times New Roman" panose="02020603050405020304" pitchFamily="18" charset="0"/>
              </a:rPr>
              <a:t>Development Environment</a:t>
            </a: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05CBA3F-9BC9-4862-BE91-9AB4F3B547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sp>
        <p:nvSpPr>
          <p:cNvPr id="9" name="矩形: 圓角 8">
            <a:extLst>
              <a:ext uri="{FF2B5EF4-FFF2-40B4-BE49-F238E27FC236}">
                <a16:creationId xmlns:a16="http://schemas.microsoft.com/office/drawing/2014/main" id="{8CA3005C-92A5-48D0-A8BA-4A7B12FBE488}"/>
              </a:ext>
            </a:extLst>
          </p:cNvPr>
          <p:cNvSpPr/>
          <p:nvPr/>
        </p:nvSpPr>
        <p:spPr>
          <a:xfrm>
            <a:off x="1426237" y="1849419"/>
            <a:ext cx="6328529" cy="1862782"/>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r>
              <a:rPr lang="en-US" altLang="zh-TW">
                <a:solidFill>
                  <a:schemeClr val="tx1"/>
                </a:solidFill>
                <a:latin typeface="Times New Roman" panose="02020603050405020304" pitchFamily="18" charset="0"/>
                <a:cs typeface="Times New Roman" panose="02020603050405020304" pitchFamily="18" charset="0"/>
              </a:rPr>
              <a:t>C</a:t>
            </a:r>
            <a:r>
              <a:rPr lang="en-US" altLang="zh-TW" b="0" i="0">
                <a:solidFill>
                  <a:schemeClr val="tx1"/>
                </a:solidFill>
                <a:effectLst/>
                <a:latin typeface="Times New Roman" panose="02020603050405020304" pitchFamily="18" charset="0"/>
                <a:cs typeface="Times New Roman" panose="02020603050405020304" pitchFamily="18" charset="0"/>
              </a:rPr>
              <a:t>ode </a:t>
            </a:r>
            <a:r>
              <a:rPr lang="en-US" altLang="zh-TW">
                <a:solidFill>
                  <a:schemeClr val="tx1"/>
                </a:solidFill>
                <a:latin typeface="Times New Roman" panose="02020603050405020304" pitchFamily="18" charset="0"/>
                <a:cs typeface="Times New Roman" panose="02020603050405020304" pitchFamily="18" charset="0"/>
              </a:rPr>
              <a:t>G</a:t>
            </a:r>
            <a:r>
              <a:rPr lang="en-US" altLang="zh-TW" b="0" i="0">
                <a:solidFill>
                  <a:schemeClr val="tx1"/>
                </a:solidFill>
                <a:effectLst/>
                <a:latin typeface="Times New Roman" panose="02020603050405020304" pitchFamily="18" charset="0"/>
                <a:cs typeface="Times New Roman" panose="02020603050405020304" pitchFamily="18" charset="0"/>
              </a:rPr>
              <a:t>eneration and </a:t>
            </a:r>
            <a:r>
              <a:rPr lang="en-US" altLang="zh-TW">
                <a:solidFill>
                  <a:schemeClr val="tx1"/>
                </a:solidFill>
                <a:latin typeface="Times New Roman" panose="02020603050405020304" pitchFamily="18" charset="0"/>
                <a:cs typeface="Times New Roman" panose="02020603050405020304" pitchFamily="18" charset="0"/>
              </a:rPr>
              <a:t>Compile and Burn</a:t>
            </a:r>
            <a:endParaRPr lang="zh-TW" altLang="en-US">
              <a:solidFill>
                <a:schemeClr val="tx1"/>
              </a:solidFill>
              <a:latin typeface="Times New Roman" panose="02020603050405020304" pitchFamily="18" charset="0"/>
              <a:cs typeface="Times New Roman" panose="02020603050405020304" pitchFamily="18" charset="0"/>
            </a:endParaRPr>
          </a:p>
          <a:p>
            <a:pPr algn="ct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252AE378-1A1B-4563-88DF-857F82038A13}"/>
              </a:ext>
            </a:extLst>
          </p:cNvPr>
          <p:cNvSpPr/>
          <p:nvPr/>
        </p:nvSpPr>
        <p:spPr>
          <a:xfrm>
            <a:off x="1426237" y="4299837"/>
            <a:ext cx="2403133" cy="1862782"/>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r>
              <a:rPr lang="en-US" altLang="zh-TW">
                <a:solidFill>
                  <a:schemeClr val="tx1"/>
                </a:solidFill>
                <a:latin typeface="Times New Roman" panose="02020603050405020304" pitchFamily="18" charset="0"/>
                <a:cs typeface="Times New Roman" panose="02020603050405020304" pitchFamily="18" charset="0"/>
              </a:rPr>
              <a:t>Build Virtual Environment</a:t>
            </a: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18" name="矩形: 圓角 17">
            <a:extLst>
              <a:ext uri="{FF2B5EF4-FFF2-40B4-BE49-F238E27FC236}">
                <a16:creationId xmlns:a16="http://schemas.microsoft.com/office/drawing/2014/main" id="{F49ABC42-C904-4D1C-B08B-5AD70D6F7BF0}"/>
              </a:ext>
            </a:extLst>
          </p:cNvPr>
          <p:cNvSpPr/>
          <p:nvPr/>
        </p:nvSpPr>
        <p:spPr>
          <a:xfrm>
            <a:off x="5351633" y="4296942"/>
            <a:ext cx="2403133" cy="1862782"/>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endParaRPr lang="en-US" altLang="zh-TW">
              <a:solidFill>
                <a:schemeClr val="tx1"/>
              </a:solidFill>
              <a:latin typeface="Times New Roman" panose="02020603050405020304" pitchFamily="18" charset="0"/>
              <a:cs typeface="Times New Roman" panose="02020603050405020304" pitchFamily="18" charset="0"/>
            </a:endParaRPr>
          </a:p>
          <a:p>
            <a:pPr algn="ctr"/>
            <a:r>
              <a:rPr lang="en-US" altLang="zh-TW">
                <a:solidFill>
                  <a:schemeClr val="tx1"/>
                </a:solidFill>
                <a:latin typeface="Times New Roman" panose="02020603050405020304" pitchFamily="18" charset="0"/>
                <a:cs typeface="Times New Roman" panose="02020603050405020304" pitchFamily="18" charset="0"/>
              </a:rPr>
              <a:t>Code Editor</a:t>
            </a:r>
          </a:p>
        </p:txBody>
      </p:sp>
      <p:sp>
        <p:nvSpPr>
          <p:cNvPr id="20" name="箭號: 向右 19">
            <a:extLst>
              <a:ext uri="{FF2B5EF4-FFF2-40B4-BE49-F238E27FC236}">
                <a16:creationId xmlns:a16="http://schemas.microsoft.com/office/drawing/2014/main" id="{264F9B77-65B3-4020-B618-3A9B21D75EC9}"/>
              </a:ext>
            </a:extLst>
          </p:cNvPr>
          <p:cNvSpPr/>
          <p:nvPr/>
        </p:nvSpPr>
        <p:spPr>
          <a:xfrm>
            <a:off x="3868792" y="5045337"/>
            <a:ext cx="1482841" cy="333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21" name="Picture 2" descr="logo-anaconda - General Catalyst">
            <a:extLst>
              <a:ext uri="{FF2B5EF4-FFF2-40B4-BE49-F238E27FC236}">
                <a16:creationId xmlns:a16="http://schemas.microsoft.com/office/drawing/2014/main" id="{94C20B66-633E-4793-8A78-73A37B6FF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626" y="3924574"/>
            <a:ext cx="1890584" cy="1890584"/>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descr="一張含有 符號, 電子藍, Rectangle, 設計 的圖片&#10;&#10;自動產生的描述">
            <a:extLst>
              <a:ext uri="{FF2B5EF4-FFF2-40B4-BE49-F238E27FC236}">
                <a16:creationId xmlns:a16="http://schemas.microsoft.com/office/drawing/2014/main" id="{15176053-E449-451F-A348-CFA8422D27C6}"/>
              </a:ext>
            </a:extLst>
          </p:cNvPr>
          <p:cNvPicPr>
            <a:picLocks noChangeAspect="1"/>
          </p:cNvPicPr>
          <p:nvPr/>
        </p:nvPicPr>
        <p:blipFill>
          <a:blip r:embed="rId4"/>
          <a:stretch>
            <a:fillRect/>
          </a:stretch>
        </p:blipFill>
        <p:spPr>
          <a:xfrm>
            <a:off x="5945576" y="4437714"/>
            <a:ext cx="1215245" cy="1215245"/>
          </a:xfrm>
          <a:prstGeom prst="rect">
            <a:avLst/>
          </a:prstGeom>
        </p:spPr>
      </p:pic>
      <p:pic>
        <p:nvPicPr>
          <p:cNvPr id="15" name="Picture 2" descr="STM32CubeIDE | mbedded.ninja">
            <a:extLst>
              <a:ext uri="{FF2B5EF4-FFF2-40B4-BE49-F238E27FC236}">
                <a16:creationId xmlns:a16="http://schemas.microsoft.com/office/drawing/2014/main" id="{15252B17-E7FF-43C5-9AF4-CDE85FD7E8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4367" y="1908365"/>
            <a:ext cx="2275265" cy="131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44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12" name="群組 11">
            <a:extLst>
              <a:ext uri="{FF2B5EF4-FFF2-40B4-BE49-F238E27FC236}">
                <a16:creationId xmlns:a16="http://schemas.microsoft.com/office/drawing/2014/main" id="{01AA7941-D995-4637-9347-89CA89302C2C}"/>
              </a:ext>
            </a:extLst>
          </p:cNvPr>
          <p:cNvGrpSpPr/>
          <p:nvPr/>
        </p:nvGrpSpPr>
        <p:grpSpPr>
          <a:xfrm>
            <a:off x="147827" y="1720553"/>
            <a:ext cx="5673883" cy="3970850"/>
            <a:chOff x="1612742" y="1720553"/>
            <a:chExt cx="6001702" cy="4200273"/>
          </a:xfrm>
        </p:grpSpPr>
        <p:pic>
          <p:nvPicPr>
            <p:cNvPr id="9" name="圖片 8">
              <a:extLst>
                <a:ext uri="{FF2B5EF4-FFF2-40B4-BE49-F238E27FC236}">
                  <a16:creationId xmlns:a16="http://schemas.microsoft.com/office/drawing/2014/main" id="{8CE412D6-AA06-4863-A8E4-A6B354EDF174}"/>
                </a:ext>
              </a:extLst>
            </p:cNvPr>
            <p:cNvPicPr>
              <a:picLocks noChangeAspect="1"/>
            </p:cNvPicPr>
            <p:nvPr/>
          </p:nvPicPr>
          <p:blipFill>
            <a:blip r:embed="rId2"/>
            <a:stretch>
              <a:fillRect/>
            </a:stretch>
          </p:blipFill>
          <p:spPr>
            <a:xfrm>
              <a:off x="1612742" y="1720553"/>
              <a:ext cx="6001702" cy="4200273"/>
            </a:xfrm>
            <a:prstGeom prst="rect">
              <a:avLst/>
            </a:prstGeom>
          </p:spPr>
        </p:pic>
        <p:sp>
          <p:nvSpPr>
            <p:cNvPr id="6" name="矩形 5">
              <a:extLst>
                <a:ext uri="{FF2B5EF4-FFF2-40B4-BE49-F238E27FC236}">
                  <a16:creationId xmlns:a16="http://schemas.microsoft.com/office/drawing/2014/main" id="{85072D67-F68D-41B1-ADFD-8FD4BFCBDFCD}"/>
                </a:ext>
              </a:extLst>
            </p:cNvPr>
            <p:cNvSpPr/>
            <p:nvPr/>
          </p:nvSpPr>
          <p:spPr>
            <a:xfrm>
              <a:off x="1832610" y="2638763"/>
              <a:ext cx="1366838"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849C579-D29C-40D2-B797-265E56796DE8}"/>
                </a:ext>
              </a:extLst>
            </p:cNvPr>
            <p:cNvSpPr/>
            <p:nvPr/>
          </p:nvSpPr>
          <p:spPr>
            <a:xfrm>
              <a:off x="3321368" y="4213860"/>
              <a:ext cx="4176712" cy="521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6D8F567-B65E-4EDA-97CB-E49EEA357CEF}"/>
                </a:ext>
              </a:extLst>
            </p:cNvPr>
            <p:cNvSpPr/>
            <p:nvPr/>
          </p:nvSpPr>
          <p:spPr>
            <a:xfrm>
              <a:off x="2308860" y="2186940"/>
              <a:ext cx="549594" cy="153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BEDEDF90-D9D6-4B57-A0AA-74F125FE6DAB}"/>
              </a:ext>
            </a:extLst>
          </p:cNvPr>
          <p:cNvPicPr>
            <a:picLocks noChangeAspect="1"/>
          </p:cNvPicPr>
          <p:nvPr/>
        </p:nvPicPr>
        <p:blipFill>
          <a:blip r:embed="rId3"/>
          <a:stretch>
            <a:fillRect/>
          </a:stretch>
        </p:blipFill>
        <p:spPr>
          <a:xfrm>
            <a:off x="5943445" y="2072830"/>
            <a:ext cx="2844869" cy="3007915"/>
          </a:xfrm>
          <a:prstGeom prst="rect">
            <a:avLst/>
          </a:prstGeom>
        </p:spPr>
      </p:pic>
      <p:sp>
        <p:nvSpPr>
          <p:cNvPr id="14" name="矩形 13">
            <a:extLst>
              <a:ext uri="{FF2B5EF4-FFF2-40B4-BE49-F238E27FC236}">
                <a16:creationId xmlns:a16="http://schemas.microsoft.com/office/drawing/2014/main" id="{4695EF54-B1D9-43A1-A6E3-0056645D59E1}"/>
              </a:ext>
            </a:extLst>
          </p:cNvPr>
          <p:cNvSpPr/>
          <p:nvPr/>
        </p:nvSpPr>
        <p:spPr>
          <a:xfrm>
            <a:off x="4488655" y="5506244"/>
            <a:ext cx="454819" cy="14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B385E08-79F9-467D-8D13-978F71E456D6}"/>
              </a:ext>
            </a:extLst>
          </p:cNvPr>
          <p:cNvSpPr/>
          <p:nvPr/>
        </p:nvSpPr>
        <p:spPr>
          <a:xfrm>
            <a:off x="7631906" y="4845843"/>
            <a:ext cx="564357" cy="169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33853F34-F1B5-48F1-A8E0-DFD8501EBBF0}"/>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Create STM32</a:t>
            </a:r>
            <a:r>
              <a:rPr kumimoji="0" lang="zh-TW" altLang="en-US">
                <a:ea typeface="新細明體"/>
                <a:cs typeface="Arial"/>
              </a:rPr>
              <a:t> </a:t>
            </a:r>
            <a:r>
              <a:rPr kumimoji="0" lang="en-US" altLang="zh-TW">
                <a:ea typeface="新細明體"/>
                <a:cs typeface="Arial"/>
              </a:rPr>
              <a:t>Project</a:t>
            </a:r>
            <a:endParaRPr kumimoji="0" lang="zh-TW" altLang="en-US"/>
          </a:p>
        </p:txBody>
      </p:sp>
    </p:spTree>
    <p:extLst>
      <p:ext uri="{BB962C8B-B14F-4D97-AF65-F5344CB8AC3E}">
        <p14:creationId xmlns:p14="http://schemas.microsoft.com/office/powerpoint/2010/main" val="1230048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9" name="標題 1">
            <a:extLst>
              <a:ext uri="{FF2B5EF4-FFF2-40B4-BE49-F238E27FC236}">
                <a16:creationId xmlns:a16="http://schemas.microsoft.com/office/drawing/2014/main" id="{F7BD70F3-9BD8-4D7A-8C41-3E55345B4457}"/>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Create STM32</a:t>
            </a:r>
            <a:r>
              <a:rPr kumimoji="0" lang="zh-TW" altLang="en-US">
                <a:ea typeface="新細明體"/>
                <a:cs typeface="Arial"/>
              </a:rPr>
              <a:t> </a:t>
            </a:r>
            <a:r>
              <a:rPr kumimoji="0" lang="en-US" altLang="zh-TW">
                <a:ea typeface="新細明體"/>
                <a:cs typeface="Arial"/>
              </a:rPr>
              <a:t>Project</a:t>
            </a:r>
            <a:endParaRPr kumimoji="0" lang="zh-TW" altLang="en-US"/>
          </a:p>
        </p:txBody>
      </p:sp>
      <p:pic>
        <p:nvPicPr>
          <p:cNvPr id="7" name="圖片 6">
            <a:extLst>
              <a:ext uri="{FF2B5EF4-FFF2-40B4-BE49-F238E27FC236}">
                <a16:creationId xmlns:a16="http://schemas.microsoft.com/office/drawing/2014/main" id="{76707717-EAB5-420E-93A7-04117624A4C0}"/>
              </a:ext>
            </a:extLst>
          </p:cNvPr>
          <p:cNvPicPr>
            <a:picLocks noChangeAspect="1"/>
          </p:cNvPicPr>
          <p:nvPr/>
        </p:nvPicPr>
        <p:blipFill>
          <a:blip r:embed="rId3"/>
          <a:stretch>
            <a:fillRect/>
          </a:stretch>
        </p:blipFill>
        <p:spPr>
          <a:xfrm>
            <a:off x="893135" y="1450724"/>
            <a:ext cx="7357730" cy="3956551"/>
          </a:xfrm>
          <a:prstGeom prst="rect">
            <a:avLst/>
          </a:prstGeom>
        </p:spPr>
      </p:pic>
    </p:spTree>
    <p:extLst>
      <p:ext uri="{BB962C8B-B14F-4D97-AF65-F5344CB8AC3E}">
        <p14:creationId xmlns:p14="http://schemas.microsoft.com/office/powerpoint/2010/main" val="450898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7" name="標題 1">
            <a:extLst>
              <a:ext uri="{FF2B5EF4-FFF2-40B4-BE49-F238E27FC236}">
                <a16:creationId xmlns:a16="http://schemas.microsoft.com/office/drawing/2014/main" id="{15619103-C941-4419-BC22-383971686781}"/>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Install </a:t>
            </a:r>
            <a:r>
              <a:rPr lang="en-US" altLang="zh-TW"/>
              <a:t>X-CUBE-AI</a:t>
            </a:r>
            <a:endParaRPr kumimoji="0" lang="zh-TW" altLang="en-US"/>
          </a:p>
        </p:txBody>
      </p:sp>
      <p:grpSp>
        <p:nvGrpSpPr>
          <p:cNvPr id="8" name="群組 7">
            <a:extLst>
              <a:ext uri="{FF2B5EF4-FFF2-40B4-BE49-F238E27FC236}">
                <a16:creationId xmlns:a16="http://schemas.microsoft.com/office/drawing/2014/main" id="{1076D076-3A07-4F84-9103-BA7DAB48951F}"/>
              </a:ext>
            </a:extLst>
          </p:cNvPr>
          <p:cNvGrpSpPr/>
          <p:nvPr/>
        </p:nvGrpSpPr>
        <p:grpSpPr>
          <a:xfrm>
            <a:off x="1048249" y="1534135"/>
            <a:ext cx="7047502" cy="3789729"/>
            <a:chOff x="190907" y="2108115"/>
            <a:chExt cx="4912721" cy="2641770"/>
          </a:xfrm>
        </p:grpSpPr>
        <p:pic>
          <p:nvPicPr>
            <p:cNvPr id="6" name="圖片 5">
              <a:extLst>
                <a:ext uri="{FF2B5EF4-FFF2-40B4-BE49-F238E27FC236}">
                  <a16:creationId xmlns:a16="http://schemas.microsoft.com/office/drawing/2014/main" id="{EE4A1D9E-CE7E-4B5B-9235-AF302B4CFBFC}"/>
                </a:ext>
              </a:extLst>
            </p:cNvPr>
            <p:cNvPicPr>
              <a:picLocks noChangeAspect="1"/>
            </p:cNvPicPr>
            <p:nvPr/>
          </p:nvPicPr>
          <p:blipFill>
            <a:blip r:embed="rId3"/>
            <a:stretch>
              <a:fillRect/>
            </a:stretch>
          </p:blipFill>
          <p:spPr>
            <a:xfrm>
              <a:off x="190907" y="2108115"/>
              <a:ext cx="4912721" cy="2641770"/>
            </a:xfrm>
            <a:prstGeom prst="rect">
              <a:avLst/>
            </a:prstGeom>
          </p:spPr>
        </p:pic>
        <p:sp>
          <p:nvSpPr>
            <p:cNvPr id="9" name="矩形 8">
              <a:extLst>
                <a:ext uri="{FF2B5EF4-FFF2-40B4-BE49-F238E27FC236}">
                  <a16:creationId xmlns:a16="http://schemas.microsoft.com/office/drawing/2014/main" id="{6F386BED-E1C3-4BF8-8A5F-5A6C860970EB}"/>
                </a:ext>
              </a:extLst>
            </p:cNvPr>
            <p:cNvSpPr/>
            <p:nvPr/>
          </p:nvSpPr>
          <p:spPr>
            <a:xfrm flipV="1">
              <a:off x="2169404" y="2642248"/>
              <a:ext cx="700002" cy="74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10786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7" name="標題 1">
            <a:extLst>
              <a:ext uri="{FF2B5EF4-FFF2-40B4-BE49-F238E27FC236}">
                <a16:creationId xmlns:a16="http://schemas.microsoft.com/office/drawing/2014/main" id="{15619103-C941-4419-BC22-383971686781}"/>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Install </a:t>
            </a:r>
            <a:r>
              <a:rPr lang="en-US" altLang="zh-TW"/>
              <a:t>X-CUBE-AI</a:t>
            </a:r>
            <a:endParaRPr kumimoji="0" lang="zh-TW" altLang="en-US"/>
          </a:p>
        </p:txBody>
      </p:sp>
      <p:pic>
        <p:nvPicPr>
          <p:cNvPr id="11" name="圖片 10">
            <a:extLst>
              <a:ext uri="{FF2B5EF4-FFF2-40B4-BE49-F238E27FC236}">
                <a16:creationId xmlns:a16="http://schemas.microsoft.com/office/drawing/2014/main" id="{D8FA3681-9065-43D0-B2B5-0CEF9ACF3B42}"/>
              </a:ext>
            </a:extLst>
          </p:cNvPr>
          <p:cNvPicPr>
            <a:picLocks noChangeAspect="1"/>
          </p:cNvPicPr>
          <p:nvPr/>
        </p:nvPicPr>
        <p:blipFill>
          <a:blip r:embed="rId3"/>
          <a:stretch>
            <a:fillRect/>
          </a:stretch>
        </p:blipFill>
        <p:spPr>
          <a:xfrm>
            <a:off x="2183016" y="1637990"/>
            <a:ext cx="4777968" cy="3829669"/>
          </a:xfrm>
          <a:prstGeom prst="rect">
            <a:avLst/>
          </a:prstGeom>
        </p:spPr>
      </p:pic>
      <p:sp>
        <p:nvSpPr>
          <p:cNvPr id="10" name="矩形 9">
            <a:extLst>
              <a:ext uri="{FF2B5EF4-FFF2-40B4-BE49-F238E27FC236}">
                <a16:creationId xmlns:a16="http://schemas.microsoft.com/office/drawing/2014/main" id="{1A6E9A13-E74A-4E68-BB9D-D3E9B07033F4}"/>
              </a:ext>
            </a:extLst>
          </p:cNvPr>
          <p:cNvSpPr/>
          <p:nvPr/>
        </p:nvSpPr>
        <p:spPr>
          <a:xfrm flipV="1">
            <a:off x="4134138" y="2367045"/>
            <a:ext cx="1490378" cy="204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D93B2EC-86EF-4A50-A6AA-431DCF9EAA03}"/>
              </a:ext>
            </a:extLst>
          </p:cNvPr>
          <p:cNvSpPr/>
          <p:nvPr/>
        </p:nvSpPr>
        <p:spPr>
          <a:xfrm flipV="1">
            <a:off x="2233899" y="2776620"/>
            <a:ext cx="4590763" cy="652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6BCD926-682A-4102-8311-D162594D7A06}"/>
              </a:ext>
            </a:extLst>
          </p:cNvPr>
          <p:cNvSpPr/>
          <p:nvPr/>
        </p:nvSpPr>
        <p:spPr>
          <a:xfrm flipV="1">
            <a:off x="5384005" y="5234296"/>
            <a:ext cx="525780" cy="204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2061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7" name="標題 1">
            <a:extLst>
              <a:ext uri="{FF2B5EF4-FFF2-40B4-BE49-F238E27FC236}">
                <a16:creationId xmlns:a16="http://schemas.microsoft.com/office/drawing/2014/main" id="{15619103-C941-4419-BC22-383971686781}"/>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Select </a:t>
            </a:r>
            <a:r>
              <a:rPr lang="en-US" altLang="zh-TW"/>
              <a:t>X-CUBE-AI</a:t>
            </a:r>
            <a:endParaRPr kumimoji="0" lang="zh-TW" altLang="en-US"/>
          </a:p>
        </p:txBody>
      </p:sp>
      <p:grpSp>
        <p:nvGrpSpPr>
          <p:cNvPr id="3" name="群組 2">
            <a:extLst>
              <a:ext uri="{FF2B5EF4-FFF2-40B4-BE49-F238E27FC236}">
                <a16:creationId xmlns:a16="http://schemas.microsoft.com/office/drawing/2014/main" id="{A0C69B8F-AF50-493C-A21C-3A985DB2E0C3}"/>
              </a:ext>
            </a:extLst>
          </p:cNvPr>
          <p:cNvGrpSpPr/>
          <p:nvPr/>
        </p:nvGrpSpPr>
        <p:grpSpPr>
          <a:xfrm>
            <a:off x="966787" y="1490330"/>
            <a:ext cx="7210425" cy="3877339"/>
            <a:chOff x="966787" y="1490330"/>
            <a:chExt cx="7210425" cy="3877339"/>
          </a:xfrm>
        </p:grpSpPr>
        <p:pic>
          <p:nvPicPr>
            <p:cNvPr id="2" name="圖片 1">
              <a:extLst>
                <a:ext uri="{FF2B5EF4-FFF2-40B4-BE49-F238E27FC236}">
                  <a16:creationId xmlns:a16="http://schemas.microsoft.com/office/drawing/2014/main" id="{CADF6B1E-A946-4F4D-A877-15EFBD7C271B}"/>
                </a:ext>
              </a:extLst>
            </p:cNvPr>
            <p:cNvPicPr>
              <a:picLocks noChangeAspect="1"/>
            </p:cNvPicPr>
            <p:nvPr/>
          </p:nvPicPr>
          <p:blipFill>
            <a:blip r:embed="rId3"/>
            <a:stretch>
              <a:fillRect/>
            </a:stretch>
          </p:blipFill>
          <p:spPr>
            <a:xfrm>
              <a:off x="966787" y="1490330"/>
              <a:ext cx="7210425" cy="3877339"/>
            </a:xfrm>
            <a:prstGeom prst="rect">
              <a:avLst/>
            </a:prstGeom>
          </p:spPr>
        </p:pic>
        <p:sp>
          <p:nvSpPr>
            <p:cNvPr id="13" name="矩形 12">
              <a:extLst>
                <a:ext uri="{FF2B5EF4-FFF2-40B4-BE49-F238E27FC236}">
                  <a16:creationId xmlns:a16="http://schemas.microsoft.com/office/drawing/2014/main" id="{96BCD926-682A-4102-8311-D162594D7A06}"/>
                </a:ext>
              </a:extLst>
            </p:cNvPr>
            <p:cNvSpPr/>
            <p:nvPr/>
          </p:nvSpPr>
          <p:spPr>
            <a:xfrm flipV="1">
              <a:off x="3879850" y="2199946"/>
              <a:ext cx="1019175" cy="117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682604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7" name="標題 1">
            <a:extLst>
              <a:ext uri="{FF2B5EF4-FFF2-40B4-BE49-F238E27FC236}">
                <a16:creationId xmlns:a16="http://schemas.microsoft.com/office/drawing/2014/main" id="{15619103-C941-4419-BC22-383971686781}"/>
              </a:ext>
            </a:extLst>
          </p:cNvPr>
          <p:cNvSpPr txBox="1">
            <a:spLocks/>
          </p:cNvSpPr>
          <p:nvPr/>
        </p:nvSpPr>
        <p:spPr bwMode="auto">
          <a:xfrm>
            <a:off x="1628776" y="268288"/>
            <a:ext cx="7210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ctr" anchorCtr="0" compatLnSpc="1">
            <a:prstTxWarp prst="textNoShape">
              <a:avLst/>
            </a:prstTxWarp>
            <a:noAutofit/>
          </a:bodyPr>
          <a:lstStyle>
            <a:lvl1pPr lvl="0" algn="ctr" rtl="0" eaLnBrk="0" fontAlgn="base" hangingPunct="0">
              <a:spcBef>
                <a:spcPts val="0"/>
              </a:spcBef>
              <a:spcAft>
                <a:spcPts val="0"/>
              </a:spcAft>
              <a:buSzPts val="1400"/>
              <a:buNone/>
              <a:defRPr sz="4400" kern="1200">
                <a:solidFill>
                  <a:schemeClr val="tx1"/>
                </a:solidFill>
                <a:latin typeface="+mj-lt"/>
                <a:ea typeface="+mj-ea"/>
                <a:cs typeface="+mj-cs"/>
              </a:defRPr>
            </a:lvl1pPr>
            <a:lvl2pPr lvl="1"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2pPr>
            <a:lvl3pPr lvl="2"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3pPr>
            <a:lvl4pPr lvl="3"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4pPr>
            <a:lvl5pPr lvl="4" algn="ctr" rtl="0" eaLnBrk="0" fontAlgn="base" hangingPunct="0">
              <a:spcBef>
                <a:spcPts val="0"/>
              </a:spcBef>
              <a:spcAft>
                <a:spcPts val="0"/>
              </a:spcAft>
              <a:buSzPts val="1400"/>
              <a:buNone/>
              <a:defRPr sz="4400">
                <a:solidFill>
                  <a:schemeClr val="tx1"/>
                </a:solidFill>
                <a:latin typeface="Calibri" pitchFamily="34" charset="0"/>
                <a:ea typeface="新細明體" charset="-120"/>
              </a:defRPr>
            </a:lvl5pPr>
            <a:lvl6pPr marL="457200" lvl="5" algn="ctr" rtl="0" fontAlgn="base">
              <a:spcBef>
                <a:spcPts val="0"/>
              </a:spcBef>
              <a:spcAft>
                <a:spcPts val="0"/>
              </a:spcAft>
              <a:buSzPts val="1400"/>
              <a:buNone/>
              <a:defRPr sz="4400">
                <a:solidFill>
                  <a:schemeClr val="tx1"/>
                </a:solidFill>
                <a:latin typeface="Calibri" pitchFamily="34" charset="0"/>
                <a:ea typeface="新細明體" charset="-120"/>
              </a:defRPr>
            </a:lvl6pPr>
            <a:lvl7pPr marL="914400" lvl="6" algn="ctr" rtl="0" fontAlgn="base">
              <a:spcBef>
                <a:spcPts val="0"/>
              </a:spcBef>
              <a:spcAft>
                <a:spcPts val="0"/>
              </a:spcAft>
              <a:buSzPts val="1400"/>
              <a:buNone/>
              <a:defRPr sz="4400">
                <a:solidFill>
                  <a:schemeClr val="tx1"/>
                </a:solidFill>
                <a:latin typeface="Calibri" pitchFamily="34" charset="0"/>
                <a:ea typeface="新細明體" charset="-120"/>
              </a:defRPr>
            </a:lvl7pPr>
            <a:lvl8pPr marL="1371600" lvl="7" algn="ctr" rtl="0" fontAlgn="base">
              <a:spcBef>
                <a:spcPts val="0"/>
              </a:spcBef>
              <a:spcAft>
                <a:spcPts val="0"/>
              </a:spcAft>
              <a:buSzPts val="1400"/>
              <a:buNone/>
              <a:defRPr sz="4400">
                <a:solidFill>
                  <a:schemeClr val="tx1"/>
                </a:solidFill>
                <a:latin typeface="Calibri" pitchFamily="34" charset="0"/>
                <a:ea typeface="新細明體" charset="-120"/>
              </a:defRPr>
            </a:lvl8pPr>
            <a:lvl9pPr marL="1828800" lvl="8" algn="ctr" rtl="0" fontAlgn="base">
              <a:spcBef>
                <a:spcPts val="0"/>
              </a:spcBef>
              <a:spcAft>
                <a:spcPts val="0"/>
              </a:spcAft>
              <a:buSzPts val="1400"/>
              <a:buNone/>
              <a:defRPr sz="4400">
                <a:solidFill>
                  <a:schemeClr val="tx1"/>
                </a:solidFill>
                <a:latin typeface="Calibri" pitchFamily="34" charset="0"/>
                <a:ea typeface="新細明體" charset="-120"/>
              </a:defRPr>
            </a:lvl9pPr>
          </a:lstStyle>
          <a:p>
            <a:r>
              <a:rPr kumimoji="0" lang="en-US" altLang="zh-TW">
                <a:ea typeface="新細明體"/>
                <a:cs typeface="Arial"/>
              </a:rPr>
              <a:t>Select </a:t>
            </a:r>
            <a:r>
              <a:rPr lang="en-US" altLang="zh-TW"/>
              <a:t>X-CUBE-AI</a:t>
            </a:r>
            <a:endParaRPr kumimoji="0" lang="zh-TW" altLang="en-US"/>
          </a:p>
        </p:txBody>
      </p:sp>
      <p:grpSp>
        <p:nvGrpSpPr>
          <p:cNvPr id="5" name="群組 4">
            <a:extLst>
              <a:ext uri="{FF2B5EF4-FFF2-40B4-BE49-F238E27FC236}">
                <a16:creationId xmlns:a16="http://schemas.microsoft.com/office/drawing/2014/main" id="{A575BBFA-825D-41F3-898F-9B16AA7EF8A9}"/>
              </a:ext>
            </a:extLst>
          </p:cNvPr>
          <p:cNvGrpSpPr/>
          <p:nvPr/>
        </p:nvGrpSpPr>
        <p:grpSpPr>
          <a:xfrm>
            <a:off x="1403350" y="1429151"/>
            <a:ext cx="6337300" cy="3999698"/>
            <a:chOff x="1403350" y="1429151"/>
            <a:chExt cx="6337300" cy="3999698"/>
          </a:xfrm>
        </p:grpSpPr>
        <p:pic>
          <p:nvPicPr>
            <p:cNvPr id="6" name="圖片 5">
              <a:extLst>
                <a:ext uri="{FF2B5EF4-FFF2-40B4-BE49-F238E27FC236}">
                  <a16:creationId xmlns:a16="http://schemas.microsoft.com/office/drawing/2014/main" id="{0DA62663-6B6E-473D-8E8B-FC34AC7791EF}"/>
                </a:ext>
              </a:extLst>
            </p:cNvPr>
            <p:cNvPicPr>
              <a:picLocks noChangeAspect="1"/>
            </p:cNvPicPr>
            <p:nvPr/>
          </p:nvPicPr>
          <p:blipFill>
            <a:blip r:embed="rId3"/>
            <a:stretch>
              <a:fillRect/>
            </a:stretch>
          </p:blipFill>
          <p:spPr>
            <a:xfrm>
              <a:off x="1403350" y="1429151"/>
              <a:ext cx="6337300" cy="3999698"/>
            </a:xfrm>
            <a:prstGeom prst="rect">
              <a:avLst/>
            </a:prstGeom>
          </p:spPr>
        </p:pic>
        <p:sp>
          <p:nvSpPr>
            <p:cNvPr id="8" name="矩形 7">
              <a:extLst>
                <a:ext uri="{FF2B5EF4-FFF2-40B4-BE49-F238E27FC236}">
                  <a16:creationId xmlns:a16="http://schemas.microsoft.com/office/drawing/2014/main" id="{8041DEC8-126B-451C-ACE1-E59DE3C98412}"/>
                </a:ext>
              </a:extLst>
            </p:cNvPr>
            <p:cNvSpPr/>
            <p:nvPr/>
          </p:nvSpPr>
          <p:spPr>
            <a:xfrm flipV="1">
              <a:off x="1403350" y="3071483"/>
              <a:ext cx="2516188" cy="576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467062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Reset and clock control (RCC)</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3" name="圖片 2">
            <a:extLst>
              <a:ext uri="{FF2B5EF4-FFF2-40B4-BE49-F238E27FC236}">
                <a16:creationId xmlns:a16="http://schemas.microsoft.com/office/drawing/2014/main" id="{CA5715E7-E129-4F77-8B0D-7C9D957A69AB}"/>
              </a:ext>
            </a:extLst>
          </p:cNvPr>
          <p:cNvPicPr>
            <a:picLocks noChangeAspect="1"/>
          </p:cNvPicPr>
          <p:nvPr/>
        </p:nvPicPr>
        <p:blipFill>
          <a:blip r:embed="rId3"/>
          <a:stretch>
            <a:fillRect/>
          </a:stretch>
        </p:blipFill>
        <p:spPr>
          <a:xfrm>
            <a:off x="1295400" y="1667039"/>
            <a:ext cx="6553200" cy="3523922"/>
          </a:xfrm>
          <a:prstGeom prst="rect">
            <a:avLst/>
          </a:prstGeom>
        </p:spPr>
      </p:pic>
      <p:sp>
        <p:nvSpPr>
          <p:cNvPr id="6" name="矩形 5">
            <a:extLst>
              <a:ext uri="{FF2B5EF4-FFF2-40B4-BE49-F238E27FC236}">
                <a16:creationId xmlns:a16="http://schemas.microsoft.com/office/drawing/2014/main" id="{7D429686-9282-4799-9356-101D4A1E9E45}"/>
              </a:ext>
            </a:extLst>
          </p:cNvPr>
          <p:cNvSpPr/>
          <p:nvPr/>
        </p:nvSpPr>
        <p:spPr>
          <a:xfrm flipV="1">
            <a:off x="1998664" y="2545554"/>
            <a:ext cx="944562" cy="711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FB3F53AD-9ADC-4C02-BE91-9D057BBF0D70}"/>
              </a:ext>
            </a:extLst>
          </p:cNvPr>
          <p:cNvSpPr/>
          <p:nvPr/>
        </p:nvSpPr>
        <p:spPr>
          <a:xfrm flipV="1">
            <a:off x="2986089" y="2436013"/>
            <a:ext cx="1874042" cy="61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EB67D56-D2AD-4023-B04A-EAF146DB91FB}"/>
              </a:ext>
            </a:extLst>
          </p:cNvPr>
          <p:cNvSpPr/>
          <p:nvPr/>
        </p:nvSpPr>
        <p:spPr>
          <a:xfrm flipV="1">
            <a:off x="2986089" y="4324347"/>
            <a:ext cx="1874042" cy="169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9735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5F65226-486F-44BB-80E8-E64D76FB991E}"/>
              </a:ext>
            </a:extLst>
          </p:cNvPr>
          <p:cNvPicPr>
            <a:picLocks noChangeAspect="1"/>
          </p:cNvPicPr>
          <p:nvPr/>
        </p:nvPicPr>
        <p:blipFill>
          <a:blip r:embed="rId3"/>
          <a:stretch>
            <a:fillRect/>
          </a:stretch>
        </p:blipFill>
        <p:spPr>
          <a:xfrm>
            <a:off x="900011" y="1454422"/>
            <a:ext cx="7343978" cy="3949156"/>
          </a:xfrm>
          <a:prstGeom prst="rect">
            <a:avLst/>
          </a:prstGeom>
        </p:spPr>
      </p:pic>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UART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6" name="矩形 5">
            <a:extLst>
              <a:ext uri="{FF2B5EF4-FFF2-40B4-BE49-F238E27FC236}">
                <a16:creationId xmlns:a16="http://schemas.microsoft.com/office/drawing/2014/main" id="{7D429686-9282-4799-9356-101D4A1E9E45}"/>
              </a:ext>
            </a:extLst>
          </p:cNvPr>
          <p:cNvSpPr/>
          <p:nvPr/>
        </p:nvSpPr>
        <p:spPr>
          <a:xfrm flipV="1">
            <a:off x="3019424" y="3749100"/>
            <a:ext cx="1247775" cy="815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FB3F53AD-9ADC-4C02-BE91-9D057BBF0D70}"/>
              </a:ext>
            </a:extLst>
          </p:cNvPr>
          <p:cNvSpPr/>
          <p:nvPr/>
        </p:nvSpPr>
        <p:spPr>
          <a:xfrm flipV="1">
            <a:off x="1653038" y="3638550"/>
            <a:ext cx="1093337" cy="120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EB67D56-D2AD-4023-B04A-EAF146DB91FB}"/>
              </a:ext>
            </a:extLst>
          </p:cNvPr>
          <p:cNvSpPr/>
          <p:nvPr/>
        </p:nvSpPr>
        <p:spPr>
          <a:xfrm flipV="1">
            <a:off x="2821474" y="2428874"/>
            <a:ext cx="2048181" cy="1223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1254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UART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3" name="圖片 2">
            <a:extLst>
              <a:ext uri="{FF2B5EF4-FFF2-40B4-BE49-F238E27FC236}">
                <a16:creationId xmlns:a16="http://schemas.microsoft.com/office/drawing/2014/main" id="{5FA1BB99-AE04-4E14-A62B-44F2CF3CE85F}"/>
              </a:ext>
            </a:extLst>
          </p:cNvPr>
          <p:cNvPicPr>
            <a:picLocks noChangeAspect="1"/>
          </p:cNvPicPr>
          <p:nvPr/>
        </p:nvPicPr>
        <p:blipFill>
          <a:blip r:embed="rId2"/>
          <a:stretch>
            <a:fillRect/>
          </a:stretch>
        </p:blipFill>
        <p:spPr>
          <a:xfrm>
            <a:off x="876300" y="1441671"/>
            <a:ext cx="7391400" cy="3974657"/>
          </a:xfrm>
          <a:prstGeom prst="rect">
            <a:avLst/>
          </a:prstGeom>
        </p:spPr>
      </p:pic>
      <p:sp>
        <p:nvSpPr>
          <p:cNvPr id="5" name="矩形 4">
            <a:extLst>
              <a:ext uri="{FF2B5EF4-FFF2-40B4-BE49-F238E27FC236}">
                <a16:creationId xmlns:a16="http://schemas.microsoft.com/office/drawing/2014/main" id="{AF1D17B4-7C49-4EF5-839B-DEED70B60546}"/>
              </a:ext>
            </a:extLst>
          </p:cNvPr>
          <p:cNvSpPr/>
          <p:nvPr/>
        </p:nvSpPr>
        <p:spPr>
          <a:xfrm>
            <a:off x="2806700" y="3451225"/>
            <a:ext cx="2070100" cy="382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E676CA3-A53C-4909-A71C-17F4415CB0E6}"/>
              </a:ext>
            </a:extLst>
          </p:cNvPr>
          <p:cNvSpPr/>
          <p:nvPr/>
        </p:nvSpPr>
        <p:spPr>
          <a:xfrm>
            <a:off x="1739901" y="4552950"/>
            <a:ext cx="917574" cy="130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0151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Add Network and Analyze</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20" name="圖片 19">
            <a:extLst>
              <a:ext uri="{FF2B5EF4-FFF2-40B4-BE49-F238E27FC236}">
                <a16:creationId xmlns:a16="http://schemas.microsoft.com/office/drawing/2014/main" id="{03302E9E-2EA8-4947-AB0A-B5A3C2A626EF}"/>
              </a:ext>
            </a:extLst>
          </p:cNvPr>
          <p:cNvPicPr>
            <a:picLocks noChangeAspect="1"/>
          </p:cNvPicPr>
          <p:nvPr/>
        </p:nvPicPr>
        <p:blipFill>
          <a:blip r:embed="rId3"/>
          <a:stretch>
            <a:fillRect/>
          </a:stretch>
        </p:blipFill>
        <p:spPr>
          <a:xfrm>
            <a:off x="925157" y="1467944"/>
            <a:ext cx="7293685" cy="3922111"/>
          </a:xfrm>
          <a:prstGeom prst="rect">
            <a:avLst/>
          </a:prstGeom>
        </p:spPr>
      </p:pic>
      <p:sp>
        <p:nvSpPr>
          <p:cNvPr id="21" name="矩形 20">
            <a:extLst>
              <a:ext uri="{FF2B5EF4-FFF2-40B4-BE49-F238E27FC236}">
                <a16:creationId xmlns:a16="http://schemas.microsoft.com/office/drawing/2014/main" id="{F68FF36E-9963-4623-942B-C827FC33BDCA}"/>
              </a:ext>
            </a:extLst>
          </p:cNvPr>
          <p:cNvSpPr/>
          <p:nvPr/>
        </p:nvSpPr>
        <p:spPr>
          <a:xfrm>
            <a:off x="1757363" y="4529138"/>
            <a:ext cx="1285875"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66DF60D7-B006-48C6-8F9B-4AD65307F4BF}"/>
              </a:ext>
            </a:extLst>
          </p:cNvPr>
          <p:cNvSpPr/>
          <p:nvPr/>
        </p:nvSpPr>
        <p:spPr>
          <a:xfrm>
            <a:off x="3146426" y="3267074"/>
            <a:ext cx="2936874" cy="717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82D01163-CFCE-4A82-9BC7-590529489611}"/>
              </a:ext>
            </a:extLst>
          </p:cNvPr>
          <p:cNvSpPr/>
          <p:nvPr/>
        </p:nvSpPr>
        <p:spPr>
          <a:xfrm>
            <a:off x="5353051" y="4337050"/>
            <a:ext cx="603249" cy="107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6425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C685A4-D432-4AAC-A195-91F9A430DAC9}"/>
              </a:ext>
            </a:extLst>
          </p:cNvPr>
          <p:cNvSpPr>
            <a:spLocks noGrp="1"/>
          </p:cNvSpPr>
          <p:nvPr>
            <p:ph type="title"/>
          </p:nvPr>
        </p:nvSpPr>
        <p:spPr/>
        <p:txBody>
          <a:bodyPr/>
          <a:lstStyle/>
          <a:p>
            <a:r>
              <a:rPr lang="en-US" altLang="zh-TW">
                <a:latin typeface="Times New Roman" panose="02020603050405020304" pitchFamily="18" charset="0"/>
                <a:ea typeface="DFKai-SB"/>
                <a:cs typeface="Times New Roman" panose="02020603050405020304" pitchFamily="18" charset="0"/>
                <a:sym typeface="DFKai-SB"/>
              </a:rPr>
              <a:t>ANACONDA</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75670080-2A1B-4024-BC2C-03416FB3A2A5}"/>
              </a:ext>
            </a:extLst>
          </p:cNvPr>
          <p:cNvSpPr>
            <a:spLocks noGrp="1"/>
          </p:cNvSpPr>
          <p:nvPr>
            <p:ph type="body" idx="1"/>
          </p:nvPr>
        </p:nvSpPr>
        <p:spPr/>
        <p:txBody>
          <a:bodyPr/>
          <a:lstStyle/>
          <a:p>
            <a:r>
              <a:rPr lang="en-US" altLang="zh-TW">
                <a:latin typeface="Times New Roman" panose="02020603050405020304" pitchFamily="18" charset="0"/>
                <a:cs typeface="Times New Roman" panose="02020603050405020304" pitchFamily="18" charset="0"/>
              </a:rPr>
              <a:t>Build Environment</a:t>
            </a:r>
          </a:p>
          <a:p>
            <a:pPr lvl="1"/>
            <a:r>
              <a:rPr lang="en-US" altLang="zh-TW" err="1">
                <a:latin typeface="Times New Roman" panose="02020603050405020304" pitchFamily="18" charset="0"/>
                <a:cs typeface="Times New Roman" panose="02020603050405020304" pitchFamily="18" charset="0"/>
              </a:rPr>
              <a:t>conda</a:t>
            </a:r>
            <a:r>
              <a:rPr lang="en-US" altLang="zh-TW">
                <a:latin typeface="Times New Roman" panose="02020603050405020304" pitchFamily="18" charset="0"/>
                <a:cs typeface="Times New Roman" panose="02020603050405020304" pitchFamily="18" charset="0"/>
              </a:rPr>
              <a:t> create --name python38 python=3.8</a:t>
            </a:r>
          </a:p>
          <a:p>
            <a:endParaRPr lang="en-US" altLang="zh-TW">
              <a:latin typeface="Times New Roman" panose="02020603050405020304" pitchFamily="18" charset="0"/>
              <a:cs typeface="Times New Roman" panose="02020603050405020304" pitchFamily="18" charset="0"/>
            </a:endParaRPr>
          </a:p>
          <a:p>
            <a:pPr marL="85725" indent="0">
              <a:buNone/>
            </a:pPr>
            <a:endParaRPr lang="en-US" altLang="zh-TW">
              <a:latin typeface="Times New Roman" panose="02020603050405020304" pitchFamily="18" charset="0"/>
              <a:cs typeface="Times New Roman" panose="02020603050405020304" pitchFamily="18" charset="0"/>
            </a:endParaRPr>
          </a:p>
          <a:p>
            <a:pPr lvl="1"/>
            <a:r>
              <a:rPr lang="en-US" altLang="zh-TW">
                <a:latin typeface="Times New Roman" panose="02020603050405020304" pitchFamily="18" charset="0"/>
                <a:cs typeface="Times New Roman" panose="02020603050405020304" pitchFamily="18" charset="0"/>
              </a:rPr>
              <a:t>Enter y to proceed</a:t>
            </a: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DD0B902-DCD4-4DC2-A24F-BB13D1F15C1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86B444FB-8816-46E8-B7B7-A77729696BFD}"/>
              </a:ext>
            </a:extLst>
          </p:cNvPr>
          <p:cNvPicPr>
            <a:picLocks noChangeAspect="1"/>
          </p:cNvPicPr>
          <p:nvPr/>
        </p:nvPicPr>
        <p:blipFill>
          <a:blip r:embed="rId2"/>
          <a:stretch>
            <a:fillRect/>
          </a:stretch>
        </p:blipFill>
        <p:spPr>
          <a:xfrm>
            <a:off x="1476376" y="2997200"/>
            <a:ext cx="6476991" cy="431800"/>
          </a:xfrm>
          <a:prstGeom prst="rect">
            <a:avLst/>
          </a:prstGeom>
        </p:spPr>
      </p:pic>
      <p:pic>
        <p:nvPicPr>
          <p:cNvPr id="6" name="圖片 5">
            <a:extLst>
              <a:ext uri="{FF2B5EF4-FFF2-40B4-BE49-F238E27FC236}">
                <a16:creationId xmlns:a16="http://schemas.microsoft.com/office/drawing/2014/main" id="{911060D2-4E56-45BB-AF18-9697320C1B88}"/>
              </a:ext>
            </a:extLst>
          </p:cNvPr>
          <p:cNvPicPr>
            <a:picLocks noChangeAspect="1"/>
          </p:cNvPicPr>
          <p:nvPr/>
        </p:nvPicPr>
        <p:blipFill>
          <a:blip r:embed="rId3"/>
          <a:stretch>
            <a:fillRect/>
          </a:stretch>
        </p:blipFill>
        <p:spPr>
          <a:xfrm>
            <a:off x="3002848" y="4360418"/>
            <a:ext cx="3138303" cy="2361059"/>
          </a:xfrm>
          <a:prstGeom prst="rect">
            <a:avLst/>
          </a:prstGeom>
        </p:spPr>
      </p:pic>
    </p:spTree>
    <p:extLst>
      <p:ext uri="{BB962C8B-B14F-4D97-AF65-F5344CB8AC3E}">
        <p14:creationId xmlns:p14="http://schemas.microsoft.com/office/powerpoint/2010/main" val="2004041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Add Network and Analyze</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3" name="圖片 2">
            <a:extLst>
              <a:ext uri="{FF2B5EF4-FFF2-40B4-BE49-F238E27FC236}">
                <a16:creationId xmlns:a16="http://schemas.microsoft.com/office/drawing/2014/main" id="{FE13FCD9-19AA-448E-83F0-D99729E37F35}"/>
              </a:ext>
            </a:extLst>
          </p:cNvPr>
          <p:cNvPicPr>
            <a:picLocks noChangeAspect="1"/>
          </p:cNvPicPr>
          <p:nvPr/>
        </p:nvPicPr>
        <p:blipFill>
          <a:blip r:embed="rId3"/>
          <a:stretch>
            <a:fillRect/>
          </a:stretch>
        </p:blipFill>
        <p:spPr>
          <a:xfrm>
            <a:off x="919162" y="1707347"/>
            <a:ext cx="7305675" cy="3443305"/>
          </a:xfrm>
          <a:prstGeom prst="rect">
            <a:avLst/>
          </a:prstGeom>
        </p:spPr>
      </p:pic>
      <p:sp>
        <p:nvSpPr>
          <p:cNvPr id="5" name="矩形 4">
            <a:extLst>
              <a:ext uri="{FF2B5EF4-FFF2-40B4-BE49-F238E27FC236}">
                <a16:creationId xmlns:a16="http://schemas.microsoft.com/office/drawing/2014/main" id="{D611F5D5-94C8-48FD-A5BC-589143414D2A}"/>
              </a:ext>
            </a:extLst>
          </p:cNvPr>
          <p:cNvSpPr/>
          <p:nvPr/>
        </p:nvSpPr>
        <p:spPr>
          <a:xfrm>
            <a:off x="1266825" y="4429125"/>
            <a:ext cx="340995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8416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Model Quantization</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2151727"/>
            <a:ext cx="780140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0" i="0">
                <a:effectLst/>
                <a:latin typeface="+mn-lt"/>
              </a:rPr>
              <a:t>Model quantization is an optimization technique for deep learning models aimed at reducing storage space and computational resources while preserving predictive performance. </a:t>
            </a:r>
            <a:endParaRPr lang="zh-TW" sz="3200">
              <a:latin typeface="+mn-lt"/>
              <a:cs typeface="Arial"/>
            </a:endParaRPr>
          </a:p>
        </p:txBody>
      </p:sp>
    </p:spTree>
    <p:extLst>
      <p:ext uri="{BB962C8B-B14F-4D97-AF65-F5344CB8AC3E}">
        <p14:creationId xmlns:p14="http://schemas.microsoft.com/office/powerpoint/2010/main" val="3507267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Model Quantization</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1905506"/>
            <a:ext cx="780140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0" i="0">
                <a:effectLst/>
                <a:latin typeface="+mn-lt"/>
              </a:rPr>
              <a:t>The primary principle of this technique involves reducing the precision of weights and activation values in the model, typically converting them from floating-point numbers to lower-bit integer representations.</a:t>
            </a:r>
            <a:endParaRPr lang="zh-TW" sz="3200">
              <a:latin typeface="+mn-lt"/>
              <a:cs typeface="Arial"/>
            </a:endParaRPr>
          </a:p>
        </p:txBody>
      </p:sp>
    </p:spTree>
    <p:extLst>
      <p:ext uri="{BB962C8B-B14F-4D97-AF65-F5344CB8AC3E}">
        <p14:creationId xmlns:p14="http://schemas.microsoft.com/office/powerpoint/2010/main" val="1746816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Model Quantization</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2151727"/>
            <a:ext cx="780140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1" i="0">
                <a:effectLst/>
                <a:latin typeface="+mn-lt"/>
              </a:rPr>
              <a:t>Weight Quantization:</a:t>
            </a:r>
            <a:r>
              <a:rPr lang="en-US" altLang="zh-TW" sz="3200" b="0" i="0">
                <a:effectLst/>
                <a:latin typeface="+mn-lt"/>
              </a:rPr>
              <a:t> Transformed from floating-point numbers to integer representations. This transformation often uses lower-bit integers, such as 8-bit or 16-bit integers. </a:t>
            </a:r>
            <a:endParaRPr lang="zh-TW" sz="3200">
              <a:latin typeface="+mn-lt"/>
              <a:cs typeface="Arial"/>
            </a:endParaRPr>
          </a:p>
        </p:txBody>
      </p:sp>
    </p:spTree>
    <p:extLst>
      <p:ext uri="{BB962C8B-B14F-4D97-AF65-F5344CB8AC3E}">
        <p14:creationId xmlns:p14="http://schemas.microsoft.com/office/powerpoint/2010/main" val="53053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Model Quantization</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1905506"/>
            <a:ext cx="780140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1" i="0">
                <a:effectLst/>
                <a:latin typeface="+mn-lt"/>
              </a:rPr>
              <a:t>Quantization during Training and Dequantization during Inference:</a:t>
            </a:r>
            <a:r>
              <a:rPr lang="en-US" altLang="zh-TW" sz="3200" b="0" i="0">
                <a:effectLst/>
                <a:latin typeface="+mn-lt"/>
              </a:rPr>
              <a:t> This is done to realize the benefits of quantization during training while not compromising the predictive performance of the model during inference.</a:t>
            </a:r>
            <a:endParaRPr lang="zh-TW" sz="3200">
              <a:latin typeface="+mn-lt"/>
              <a:cs typeface="Arial"/>
            </a:endParaRPr>
          </a:p>
        </p:txBody>
      </p:sp>
    </p:spTree>
    <p:extLst>
      <p:ext uri="{BB962C8B-B14F-4D97-AF65-F5344CB8AC3E}">
        <p14:creationId xmlns:p14="http://schemas.microsoft.com/office/powerpoint/2010/main" val="4105509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Model Quantization</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1905506"/>
            <a:ext cx="780140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1" i="0">
                <a:effectLst/>
                <a:latin typeface="+mn-lt"/>
              </a:rPr>
              <a:t>Hardware Support:</a:t>
            </a:r>
            <a:r>
              <a:rPr lang="en-US" altLang="zh-TW" sz="3200" b="0" i="0">
                <a:effectLst/>
                <a:latin typeface="+mn-lt"/>
              </a:rPr>
              <a:t> Some hardware, such as specific GPUs, TPUs, or DSPs, can efficiently handle integer operations. This further enhances the benefits of model quantization, leading to faster inference speeds on hardware.</a:t>
            </a:r>
            <a:endParaRPr lang="zh-TW" sz="3200">
              <a:latin typeface="+mn-lt"/>
              <a:cs typeface="Arial"/>
            </a:endParaRPr>
          </a:p>
        </p:txBody>
      </p:sp>
    </p:spTree>
    <p:extLst>
      <p:ext uri="{BB962C8B-B14F-4D97-AF65-F5344CB8AC3E}">
        <p14:creationId xmlns:p14="http://schemas.microsoft.com/office/powerpoint/2010/main" val="1631053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Representative Data</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2644170"/>
            <a:ext cx="78014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a:latin typeface="+mn-lt"/>
              </a:rPr>
              <a:t>A</a:t>
            </a:r>
            <a:r>
              <a:rPr lang="en-US" altLang="zh-TW" sz="3200" b="0" i="0">
                <a:effectLst/>
                <a:latin typeface="+mn-lt"/>
              </a:rPr>
              <a:t> subset of data that accurately reflects the characteristics and distribution of the overall dataset. </a:t>
            </a:r>
            <a:endParaRPr lang="zh-TW" sz="3200">
              <a:latin typeface="+mn-lt"/>
              <a:cs typeface="Arial"/>
            </a:endParaRPr>
          </a:p>
        </p:txBody>
      </p:sp>
    </p:spTree>
    <p:extLst>
      <p:ext uri="{BB962C8B-B14F-4D97-AF65-F5344CB8AC3E}">
        <p14:creationId xmlns:p14="http://schemas.microsoft.com/office/powerpoint/2010/main" val="3619974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Representative Data</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2397948"/>
            <a:ext cx="780140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0" i="0">
                <a:effectLst/>
                <a:latin typeface="+mn-lt"/>
              </a:rPr>
              <a:t>When working with large datasets, it may be computationally expensive. In such cases, a representative sample or subset of the data is selected to stand in for the entire dataset.</a:t>
            </a:r>
            <a:endParaRPr lang="zh-TW" sz="3200">
              <a:latin typeface="+mn-lt"/>
              <a:cs typeface="Arial"/>
            </a:endParaRPr>
          </a:p>
        </p:txBody>
      </p:sp>
    </p:spTree>
    <p:extLst>
      <p:ext uri="{BB962C8B-B14F-4D97-AF65-F5344CB8AC3E}">
        <p14:creationId xmlns:p14="http://schemas.microsoft.com/office/powerpoint/2010/main" val="443423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Representative Data</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671299" y="1659285"/>
            <a:ext cx="780140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ltLang="zh-TW" sz="3200" b="0" i="0">
                <a:effectLst/>
                <a:latin typeface="+mn-lt"/>
              </a:rPr>
              <a:t>In tools like TensorFlow Lite, it is common practice to use a representative dataset for model quantization. By using such a representative dataset, it can be ensured that the quantized model better retains its predictive capabilities during the conversion process.</a:t>
            </a:r>
            <a:endParaRPr lang="zh-TW" sz="3200">
              <a:latin typeface="+mn-lt"/>
              <a:cs typeface="Arial"/>
            </a:endParaRPr>
          </a:p>
        </p:txBody>
      </p:sp>
    </p:spTree>
    <p:extLst>
      <p:ext uri="{BB962C8B-B14F-4D97-AF65-F5344CB8AC3E}">
        <p14:creationId xmlns:p14="http://schemas.microsoft.com/office/powerpoint/2010/main" val="1763614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a:xfrm>
            <a:off x="1476376" y="115888"/>
            <a:ext cx="7210425" cy="1143000"/>
          </a:xfrm>
        </p:spPr>
        <p:txBody>
          <a:bodyPr/>
          <a:lstStyle/>
          <a:p>
            <a:r>
              <a:rPr lang="en-US" altLang="zh-TW"/>
              <a:t>Representative Data</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a:xfrm>
            <a:off x="6553200" y="6356352"/>
            <a:ext cx="212248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6" name="圖片 5">
            <a:extLst>
              <a:ext uri="{FF2B5EF4-FFF2-40B4-BE49-F238E27FC236}">
                <a16:creationId xmlns:a16="http://schemas.microsoft.com/office/drawing/2014/main" id="{B9635389-1CC5-4E04-9C56-2ECCE6340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79" y="2534813"/>
            <a:ext cx="8486642" cy="1788373"/>
          </a:xfrm>
          <a:prstGeom prst="rect">
            <a:avLst/>
          </a:prstGeom>
        </p:spPr>
      </p:pic>
    </p:spTree>
    <p:extLst>
      <p:ext uri="{BB962C8B-B14F-4D97-AF65-F5344CB8AC3E}">
        <p14:creationId xmlns:p14="http://schemas.microsoft.com/office/powerpoint/2010/main" val="206142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831F2-725D-447B-99C4-EE6F50831F1B}"/>
              </a:ext>
            </a:extLst>
          </p:cNvPr>
          <p:cNvSpPr>
            <a:spLocks noGrp="1"/>
          </p:cNvSpPr>
          <p:nvPr>
            <p:ph type="title"/>
          </p:nvPr>
        </p:nvSpPr>
        <p:spPr/>
        <p:txBody>
          <a:bodyPr/>
          <a:lstStyle/>
          <a:p>
            <a:r>
              <a:rPr lang="en-US" altLang="zh-TW">
                <a:latin typeface="Times New Roman" panose="02020603050405020304" pitchFamily="18" charset="0"/>
                <a:ea typeface="DFKai-SB"/>
                <a:cs typeface="Times New Roman" panose="02020603050405020304" pitchFamily="18" charset="0"/>
                <a:sym typeface="DFKai-SB"/>
              </a:rPr>
              <a:t>ANACONDA</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5D870386-14D1-49A2-A0E0-B3A2F2D16A72}"/>
              </a:ext>
            </a:extLst>
          </p:cNvPr>
          <p:cNvSpPr>
            <a:spLocks noGrp="1"/>
          </p:cNvSpPr>
          <p:nvPr>
            <p:ph type="body" idx="1"/>
          </p:nvPr>
        </p:nvSpPr>
        <p:spPr>
          <a:xfrm>
            <a:off x="446088" y="1322404"/>
            <a:ext cx="8229600" cy="4525963"/>
          </a:xfrm>
        </p:spPr>
        <p:txBody>
          <a:bodyPr/>
          <a:lstStyle/>
          <a:p>
            <a:r>
              <a:rPr lang="en-US" altLang="zh-TW">
                <a:latin typeface="Times New Roman" panose="02020603050405020304" pitchFamily="18" charset="0"/>
                <a:cs typeface="Times New Roman" panose="02020603050405020304" pitchFamily="18" charset="0"/>
              </a:rPr>
              <a:t>Build Environment</a:t>
            </a:r>
          </a:p>
          <a:p>
            <a:pPr lvl="1"/>
            <a:r>
              <a:rPr lang="en-US" altLang="zh-TW" err="1">
                <a:latin typeface="Times New Roman" panose="02020603050405020304" pitchFamily="18" charset="0"/>
                <a:cs typeface="Times New Roman" panose="02020603050405020304" pitchFamily="18" charset="0"/>
              </a:rPr>
              <a:t>conda</a:t>
            </a:r>
            <a:r>
              <a:rPr lang="en-US" altLang="zh-TW">
                <a:latin typeface="Times New Roman" panose="02020603050405020304" pitchFamily="18" charset="0"/>
                <a:cs typeface="Times New Roman" panose="02020603050405020304" pitchFamily="18" charset="0"/>
              </a:rPr>
              <a:t> info --env     (you will see the python38)</a:t>
            </a: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pPr lvl="1"/>
            <a:r>
              <a:rPr lang="en-US" altLang="zh-TW" err="1">
                <a:latin typeface="Times New Roman" panose="02020603050405020304" pitchFamily="18" charset="0"/>
                <a:cs typeface="Times New Roman" panose="02020603050405020304" pitchFamily="18" charset="0"/>
              </a:rPr>
              <a:t>conda</a:t>
            </a:r>
            <a:r>
              <a:rPr lang="en-US" altLang="zh-TW">
                <a:latin typeface="Times New Roman" panose="02020603050405020304" pitchFamily="18" charset="0"/>
                <a:cs typeface="Times New Roman" panose="02020603050405020304" pitchFamily="18" charset="0"/>
              </a:rPr>
              <a:t> activate python38  (base will change to python38)</a:t>
            </a: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579A0768-A0AC-4613-8F60-DA8635F7A6B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3DAC350A-5BF6-41A4-98EB-F87EFC3EE4DF}"/>
              </a:ext>
            </a:extLst>
          </p:cNvPr>
          <p:cNvPicPr>
            <a:picLocks noChangeAspect="1"/>
          </p:cNvPicPr>
          <p:nvPr/>
        </p:nvPicPr>
        <p:blipFill>
          <a:blip r:embed="rId2"/>
          <a:stretch>
            <a:fillRect/>
          </a:stretch>
        </p:blipFill>
        <p:spPr>
          <a:xfrm>
            <a:off x="2016887" y="2693852"/>
            <a:ext cx="5110225" cy="1113767"/>
          </a:xfrm>
          <a:prstGeom prst="rect">
            <a:avLst/>
          </a:prstGeom>
        </p:spPr>
      </p:pic>
      <p:pic>
        <p:nvPicPr>
          <p:cNvPr id="6" name="圖片 5">
            <a:extLst>
              <a:ext uri="{FF2B5EF4-FFF2-40B4-BE49-F238E27FC236}">
                <a16:creationId xmlns:a16="http://schemas.microsoft.com/office/drawing/2014/main" id="{450B61E5-6904-4D10-B305-3FE6C79D31D8}"/>
              </a:ext>
            </a:extLst>
          </p:cNvPr>
          <p:cNvPicPr>
            <a:picLocks noChangeAspect="1"/>
          </p:cNvPicPr>
          <p:nvPr/>
        </p:nvPicPr>
        <p:blipFill>
          <a:blip r:embed="rId3"/>
          <a:stretch>
            <a:fillRect/>
          </a:stretch>
        </p:blipFill>
        <p:spPr>
          <a:xfrm>
            <a:off x="1476376" y="5126047"/>
            <a:ext cx="5850705" cy="409549"/>
          </a:xfrm>
          <a:prstGeom prst="rect">
            <a:avLst/>
          </a:prstGeom>
        </p:spPr>
      </p:pic>
      <p:pic>
        <p:nvPicPr>
          <p:cNvPr id="7" name="圖片 6">
            <a:extLst>
              <a:ext uri="{FF2B5EF4-FFF2-40B4-BE49-F238E27FC236}">
                <a16:creationId xmlns:a16="http://schemas.microsoft.com/office/drawing/2014/main" id="{27DB1BE0-44A5-48C3-B4B1-163D912128BF}"/>
              </a:ext>
            </a:extLst>
          </p:cNvPr>
          <p:cNvPicPr>
            <a:picLocks noChangeAspect="1"/>
          </p:cNvPicPr>
          <p:nvPr/>
        </p:nvPicPr>
        <p:blipFill>
          <a:blip r:embed="rId4"/>
          <a:stretch>
            <a:fillRect/>
          </a:stretch>
        </p:blipFill>
        <p:spPr>
          <a:xfrm>
            <a:off x="2741937" y="6075749"/>
            <a:ext cx="3516467" cy="409549"/>
          </a:xfrm>
          <a:prstGeom prst="rect">
            <a:avLst/>
          </a:prstGeom>
        </p:spPr>
      </p:pic>
      <p:sp>
        <p:nvSpPr>
          <p:cNvPr id="8" name="箭號: 向下 7">
            <a:extLst>
              <a:ext uri="{FF2B5EF4-FFF2-40B4-BE49-F238E27FC236}">
                <a16:creationId xmlns:a16="http://schemas.microsoft.com/office/drawing/2014/main" id="{6904BA88-1A3B-4DF6-88EF-218141BDC7FD}"/>
              </a:ext>
            </a:extLst>
          </p:cNvPr>
          <p:cNvSpPr/>
          <p:nvPr/>
        </p:nvSpPr>
        <p:spPr>
          <a:xfrm>
            <a:off x="4306942" y="5666200"/>
            <a:ext cx="189571" cy="318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4CF718B-F478-4985-BD4B-115E5291A781}"/>
              </a:ext>
            </a:extLst>
          </p:cNvPr>
          <p:cNvSpPr/>
          <p:nvPr/>
        </p:nvSpPr>
        <p:spPr>
          <a:xfrm>
            <a:off x="1476376" y="5126047"/>
            <a:ext cx="719866" cy="409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ECD5963-A6AD-4621-B910-D13425709FBC}"/>
              </a:ext>
            </a:extLst>
          </p:cNvPr>
          <p:cNvSpPr/>
          <p:nvPr/>
        </p:nvSpPr>
        <p:spPr>
          <a:xfrm>
            <a:off x="2741936" y="6033609"/>
            <a:ext cx="1166563" cy="493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222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146E102-88FD-4A1E-9B8C-A2E4CD1AEFE4}"/>
              </a:ext>
            </a:extLst>
          </p:cNvPr>
          <p:cNvPicPr>
            <a:picLocks noChangeAspect="1"/>
          </p:cNvPicPr>
          <p:nvPr/>
        </p:nvPicPr>
        <p:blipFill>
          <a:blip r:embed="rId2"/>
          <a:stretch>
            <a:fillRect/>
          </a:stretch>
        </p:blipFill>
        <p:spPr>
          <a:xfrm>
            <a:off x="855619" y="3359112"/>
            <a:ext cx="7432761" cy="697970"/>
          </a:xfrm>
          <a:prstGeom prst="rect">
            <a:avLst/>
          </a:prstGeom>
        </p:spPr>
      </p:pic>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Shrink Model </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13" name="矩形 12">
            <a:extLst>
              <a:ext uri="{FF2B5EF4-FFF2-40B4-BE49-F238E27FC236}">
                <a16:creationId xmlns:a16="http://schemas.microsoft.com/office/drawing/2014/main" id="{E34BB3D2-387C-4519-B613-E516159C4C0C}"/>
              </a:ext>
            </a:extLst>
          </p:cNvPr>
          <p:cNvSpPr/>
          <p:nvPr/>
        </p:nvSpPr>
        <p:spPr>
          <a:xfrm>
            <a:off x="7551420" y="3359112"/>
            <a:ext cx="736960" cy="6979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5" name="文字方塊 4">
            <a:extLst>
              <a:ext uri="{FF2B5EF4-FFF2-40B4-BE49-F238E27FC236}">
                <a16:creationId xmlns:a16="http://schemas.microsoft.com/office/drawing/2014/main" id="{C301B1C5-25F4-249C-AB27-66CEF386FF56}"/>
              </a:ext>
            </a:extLst>
          </p:cNvPr>
          <p:cNvSpPr txBox="1"/>
          <p:nvPr/>
        </p:nvSpPr>
        <p:spPr>
          <a:xfrm>
            <a:off x="829101" y="2321825"/>
            <a:ext cx="78014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ltLang="zh-TW" sz="2400">
                <a:latin typeface="+mj-lt"/>
                <a:ea typeface="新細明體"/>
                <a:cs typeface="Arial"/>
              </a:rPr>
              <a:t>Use quantized method can shrink .</a:t>
            </a:r>
            <a:r>
              <a:rPr lang="en-US" altLang="zh-TW" sz="2400" err="1">
                <a:latin typeface="+mj-lt"/>
                <a:ea typeface="新細明體"/>
                <a:cs typeface="Arial"/>
              </a:rPr>
              <a:t>tflite</a:t>
            </a:r>
            <a:r>
              <a:rPr lang="en-US" altLang="zh-TW" sz="2400">
                <a:latin typeface="+mj-lt"/>
                <a:ea typeface="新細明體"/>
                <a:cs typeface="Arial"/>
              </a:rPr>
              <a:t> model</a:t>
            </a:r>
            <a:endParaRPr lang="zh-TW" sz="2400">
              <a:latin typeface="+mj-lt"/>
              <a:cs typeface="Arial"/>
            </a:endParaRPr>
          </a:p>
        </p:txBody>
      </p:sp>
    </p:spTree>
    <p:extLst>
      <p:ext uri="{BB962C8B-B14F-4D97-AF65-F5344CB8AC3E}">
        <p14:creationId xmlns:p14="http://schemas.microsoft.com/office/powerpoint/2010/main" val="458526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Change Model and Analyze </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pic>
        <p:nvPicPr>
          <p:cNvPr id="3" name="圖片 2">
            <a:extLst>
              <a:ext uri="{FF2B5EF4-FFF2-40B4-BE49-F238E27FC236}">
                <a16:creationId xmlns:a16="http://schemas.microsoft.com/office/drawing/2014/main" id="{60195380-CBD5-482F-B5AA-65D6072EF70E}"/>
              </a:ext>
            </a:extLst>
          </p:cNvPr>
          <p:cNvPicPr>
            <a:picLocks noChangeAspect="1"/>
          </p:cNvPicPr>
          <p:nvPr/>
        </p:nvPicPr>
        <p:blipFill>
          <a:blip r:embed="rId3"/>
          <a:stretch>
            <a:fillRect/>
          </a:stretch>
        </p:blipFill>
        <p:spPr>
          <a:xfrm>
            <a:off x="1432786" y="1740917"/>
            <a:ext cx="6278427" cy="3376166"/>
          </a:xfrm>
          <a:prstGeom prst="rect">
            <a:avLst/>
          </a:prstGeom>
        </p:spPr>
      </p:pic>
      <p:sp>
        <p:nvSpPr>
          <p:cNvPr id="5" name="矩形 4">
            <a:extLst>
              <a:ext uri="{FF2B5EF4-FFF2-40B4-BE49-F238E27FC236}">
                <a16:creationId xmlns:a16="http://schemas.microsoft.com/office/drawing/2014/main" id="{7D26C7FF-1FC0-4F56-88FA-00F01B66CD3E}"/>
              </a:ext>
            </a:extLst>
          </p:cNvPr>
          <p:cNvSpPr/>
          <p:nvPr/>
        </p:nvSpPr>
        <p:spPr>
          <a:xfrm>
            <a:off x="2683669" y="2901949"/>
            <a:ext cx="2802731" cy="831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6352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Analyze Output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9" name="矩形 8">
            <a:extLst>
              <a:ext uri="{FF2B5EF4-FFF2-40B4-BE49-F238E27FC236}">
                <a16:creationId xmlns:a16="http://schemas.microsoft.com/office/drawing/2014/main" id="{949DCBC0-40B8-462E-9025-D5948A52EEA8}"/>
              </a:ext>
            </a:extLst>
          </p:cNvPr>
          <p:cNvSpPr/>
          <p:nvPr/>
        </p:nvSpPr>
        <p:spPr>
          <a:xfrm>
            <a:off x="509588" y="1371025"/>
            <a:ext cx="8042230" cy="923330"/>
          </a:xfrm>
          <a:prstGeom prst="rect">
            <a:avLst/>
          </a:prstGeom>
        </p:spPr>
        <p:txBody>
          <a:bodyPr wrap="square">
            <a:spAutoFit/>
          </a:bodyPr>
          <a:lstStyle/>
          <a:p>
            <a:r>
              <a:rPr lang="en-US" altLang="zh-TW">
                <a:latin typeface="+mj-lt"/>
              </a:rPr>
              <a:t>The tool will infer the model's resource occupancy (ROM, RAM) based on the model and model parameters, allowing an assessment of whether the model can be deployed to a development board.</a:t>
            </a:r>
            <a:endParaRPr lang="zh-TW" altLang="en-US">
              <a:latin typeface="+mj-lt"/>
              <a:ea typeface="標楷體" panose="03000509000000000000" pitchFamily="65" charset="-120"/>
            </a:endParaRPr>
          </a:p>
        </p:txBody>
      </p:sp>
      <p:pic>
        <p:nvPicPr>
          <p:cNvPr id="11" name="圖片 10">
            <a:extLst>
              <a:ext uri="{FF2B5EF4-FFF2-40B4-BE49-F238E27FC236}">
                <a16:creationId xmlns:a16="http://schemas.microsoft.com/office/drawing/2014/main" id="{6ED92D10-050D-456A-81B5-B78CBCD823CA}"/>
              </a:ext>
            </a:extLst>
          </p:cNvPr>
          <p:cNvPicPr>
            <a:picLocks noChangeAspect="1"/>
          </p:cNvPicPr>
          <p:nvPr/>
        </p:nvPicPr>
        <p:blipFill>
          <a:blip r:embed="rId3"/>
          <a:stretch>
            <a:fillRect/>
          </a:stretch>
        </p:blipFill>
        <p:spPr>
          <a:xfrm>
            <a:off x="278743" y="2891963"/>
            <a:ext cx="4191000" cy="1975299"/>
          </a:xfrm>
          <a:prstGeom prst="rect">
            <a:avLst/>
          </a:prstGeom>
        </p:spPr>
      </p:pic>
      <p:pic>
        <p:nvPicPr>
          <p:cNvPr id="12" name="圖片 11">
            <a:extLst>
              <a:ext uri="{FF2B5EF4-FFF2-40B4-BE49-F238E27FC236}">
                <a16:creationId xmlns:a16="http://schemas.microsoft.com/office/drawing/2014/main" id="{D6288A16-724C-4516-B7FD-FF27E554B083}"/>
              </a:ext>
            </a:extLst>
          </p:cNvPr>
          <p:cNvPicPr>
            <a:picLocks noChangeAspect="1"/>
          </p:cNvPicPr>
          <p:nvPr/>
        </p:nvPicPr>
        <p:blipFill>
          <a:blip r:embed="rId4"/>
          <a:stretch>
            <a:fillRect/>
          </a:stretch>
        </p:blipFill>
        <p:spPr>
          <a:xfrm>
            <a:off x="4572000" y="2570729"/>
            <a:ext cx="4398873" cy="2617766"/>
          </a:xfrm>
          <a:prstGeom prst="rect">
            <a:avLst/>
          </a:prstGeom>
        </p:spPr>
      </p:pic>
    </p:spTree>
    <p:extLst>
      <p:ext uri="{BB962C8B-B14F-4D97-AF65-F5344CB8AC3E}">
        <p14:creationId xmlns:p14="http://schemas.microsoft.com/office/powerpoint/2010/main" val="678964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Validation on desktop</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矩形 4">
            <a:extLst>
              <a:ext uri="{FF2B5EF4-FFF2-40B4-BE49-F238E27FC236}">
                <a16:creationId xmlns:a16="http://schemas.microsoft.com/office/drawing/2014/main" id="{E8E3E76E-7AB6-464E-AAA3-F440B6F634EA}"/>
              </a:ext>
            </a:extLst>
          </p:cNvPr>
          <p:cNvSpPr/>
          <p:nvPr/>
        </p:nvSpPr>
        <p:spPr>
          <a:xfrm>
            <a:off x="1476376" y="1258888"/>
            <a:ext cx="7058024" cy="369332"/>
          </a:xfrm>
          <a:prstGeom prst="rect">
            <a:avLst/>
          </a:prstGeom>
        </p:spPr>
        <p:txBody>
          <a:bodyPr wrap="square">
            <a:spAutoFit/>
          </a:bodyPr>
          <a:lstStyle/>
          <a:p>
            <a:r>
              <a:rPr lang="zh-TW" altLang="en-US">
                <a:latin typeface="Times New Roman" panose="02020603050405020304" pitchFamily="18" charset="0"/>
                <a:ea typeface="標楷體" panose="03000509000000000000" pitchFamily="65" charset="-120"/>
              </a:rPr>
              <a:t>The verification data is the testx.npy and testy.npy files we just specified.</a:t>
            </a:r>
            <a:endParaRPr lang="zh-TW" altLang="en-US"/>
          </a:p>
        </p:txBody>
      </p:sp>
      <p:grpSp>
        <p:nvGrpSpPr>
          <p:cNvPr id="7" name="群組 6">
            <a:extLst>
              <a:ext uri="{FF2B5EF4-FFF2-40B4-BE49-F238E27FC236}">
                <a16:creationId xmlns:a16="http://schemas.microsoft.com/office/drawing/2014/main" id="{0E240186-55E4-4623-96A5-384B205C2B58}"/>
              </a:ext>
            </a:extLst>
          </p:cNvPr>
          <p:cNvGrpSpPr/>
          <p:nvPr/>
        </p:nvGrpSpPr>
        <p:grpSpPr>
          <a:xfrm>
            <a:off x="699515" y="1779364"/>
            <a:ext cx="7744970" cy="3440336"/>
            <a:chOff x="2457449" y="2046064"/>
            <a:chExt cx="5643562" cy="2506885"/>
          </a:xfrm>
        </p:grpSpPr>
        <p:grpSp>
          <p:nvGrpSpPr>
            <p:cNvPr id="6" name="群組 5">
              <a:extLst>
                <a:ext uri="{FF2B5EF4-FFF2-40B4-BE49-F238E27FC236}">
                  <a16:creationId xmlns:a16="http://schemas.microsoft.com/office/drawing/2014/main" id="{7FC71A35-3CA3-4BF5-B7F0-CFFEF1E6B854}"/>
                </a:ext>
              </a:extLst>
            </p:cNvPr>
            <p:cNvGrpSpPr/>
            <p:nvPr/>
          </p:nvGrpSpPr>
          <p:grpSpPr>
            <a:xfrm>
              <a:off x="2457449" y="2046064"/>
              <a:ext cx="5643562" cy="2506885"/>
              <a:chOff x="2704301" y="3752166"/>
              <a:chExt cx="4984736" cy="2214233"/>
            </a:xfrm>
          </p:grpSpPr>
          <p:pic>
            <p:nvPicPr>
              <p:cNvPr id="3" name="圖片 2">
                <a:extLst>
                  <a:ext uri="{FF2B5EF4-FFF2-40B4-BE49-F238E27FC236}">
                    <a16:creationId xmlns:a16="http://schemas.microsoft.com/office/drawing/2014/main" id="{5BB67C9B-CEA4-4E91-A9DB-C2A65EF51F77}"/>
                  </a:ext>
                </a:extLst>
              </p:cNvPr>
              <p:cNvPicPr>
                <a:picLocks noChangeAspect="1"/>
              </p:cNvPicPr>
              <p:nvPr/>
            </p:nvPicPr>
            <p:blipFill rotWithShape="1">
              <a:blip r:embed="rId3"/>
              <a:srcRect l="12410" t="44720" r="38074" b="13475"/>
              <a:stretch/>
            </p:blipFill>
            <p:spPr>
              <a:xfrm>
                <a:off x="2704301" y="3752166"/>
                <a:ext cx="4984736" cy="2214233"/>
              </a:xfrm>
              <a:prstGeom prst="rect">
                <a:avLst/>
              </a:prstGeom>
            </p:spPr>
          </p:pic>
          <p:sp>
            <p:nvSpPr>
              <p:cNvPr id="11" name="矩形 10">
                <a:extLst>
                  <a:ext uri="{FF2B5EF4-FFF2-40B4-BE49-F238E27FC236}">
                    <a16:creationId xmlns:a16="http://schemas.microsoft.com/office/drawing/2014/main" id="{39BCB32B-C45C-4CD8-BEA2-2FCB80082AD1}"/>
                  </a:ext>
                </a:extLst>
              </p:cNvPr>
              <p:cNvSpPr/>
              <p:nvPr/>
            </p:nvSpPr>
            <p:spPr>
              <a:xfrm>
                <a:off x="6515098" y="4950619"/>
                <a:ext cx="942976" cy="211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矩形 8">
              <a:extLst>
                <a:ext uri="{FF2B5EF4-FFF2-40B4-BE49-F238E27FC236}">
                  <a16:creationId xmlns:a16="http://schemas.microsoft.com/office/drawing/2014/main" id="{0B53CDBD-F3E9-45DF-8985-A3E606ADC309}"/>
                </a:ext>
              </a:extLst>
            </p:cNvPr>
            <p:cNvSpPr/>
            <p:nvPr/>
          </p:nvSpPr>
          <p:spPr>
            <a:xfrm>
              <a:off x="2571390" y="2818845"/>
              <a:ext cx="2343510" cy="448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261204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2C92732E-166E-4813-AC06-77C1CDB9E91F}"/>
              </a:ext>
            </a:extLst>
          </p:cNvPr>
          <p:cNvPicPr>
            <a:picLocks noChangeAspect="1"/>
          </p:cNvPicPr>
          <p:nvPr/>
        </p:nvPicPr>
        <p:blipFill>
          <a:blip r:embed="rId3"/>
          <a:stretch>
            <a:fillRect/>
          </a:stretch>
        </p:blipFill>
        <p:spPr>
          <a:xfrm>
            <a:off x="1989846" y="2246850"/>
            <a:ext cx="5164308" cy="4564013"/>
          </a:xfrm>
          <a:prstGeom prst="rect">
            <a:avLst/>
          </a:prstGeom>
        </p:spPr>
      </p:pic>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Validation on desktop</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3" name="矩形 2">
            <a:extLst>
              <a:ext uri="{FF2B5EF4-FFF2-40B4-BE49-F238E27FC236}">
                <a16:creationId xmlns:a16="http://schemas.microsoft.com/office/drawing/2014/main" id="{BB3FA322-1F75-4B64-9E3E-3FDFEA56628B}"/>
              </a:ext>
            </a:extLst>
          </p:cNvPr>
          <p:cNvSpPr/>
          <p:nvPr/>
        </p:nvSpPr>
        <p:spPr>
          <a:xfrm>
            <a:off x="411480" y="1258888"/>
            <a:ext cx="8321040" cy="923330"/>
          </a:xfrm>
          <a:prstGeom prst="rect">
            <a:avLst/>
          </a:prstGeom>
        </p:spPr>
        <p:txBody>
          <a:bodyPr wrap="square">
            <a:spAutoFit/>
          </a:bodyPr>
          <a:lstStyle/>
          <a:p>
            <a:pPr algn="just"/>
            <a:r>
              <a:rPr lang="zh-TW" altLang="en-US">
                <a:latin typeface="Times New Roman" panose="02020603050405020304" pitchFamily="18" charset="0"/>
                <a:ea typeface="標楷體" panose="03000509000000000000" pitchFamily="65" charset="-120"/>
              </a:rPr>
              <a:t>To verify the training model, we mainly verify the differences in computing resources, model accuracy, etc. before and after the verification between the original model and the model converted to C language support. </a:t>
            </a:r>
          </a:p>
        </p:txBody>
      </p:sp>
      <p:sp>
        <p:nvSpPr>
          <p:cNvPr id="8" name="矩形 7">
            <a:extLst>
              <a:ext uri="{FF2B5EF4-FFF2-40B4-BE49-F238E27FC236}">
                <a16:creationId xmlns:a16="http://schemas.microsoft.com/office/drawing/2014/main" id="{1461F546-8367-455C-98BE-3B5F4D695463}"/>
              </a:ext>
            </a:extLst>
          </p:cNvPr>
          <p:cNvSpPr/>
          <p:nvPr/>
        </p:nvSpPr>
        <p:spPr>
          <a:xfrm>
            <a:off x="1989846" y="2401888"/>
            <a:ext cx="5164308" cy="4149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8201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Generate Code</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7" name="群組 6">
            <a:extLst>
              <a:ext uri="{FF2B5EF4-FFF2-40B4-BE49-F238E27FC236}">
                <a16:creationId xmlns:a16="http://schemas.microsoft.com/office/drawing/2014/main" id="{5DEAC43E-286D-4945-995A-EB90096A2AFD}"/>
              </a:ext>
            </a:extLst>
          </p:cNvPr>
          <p:cNvGrpSpPr/>
          <p:nvPr/>
        </p:nvGrpSpPr>
        <p:grpSpPr>
          <a:xfrm>
            <a:off x="1079742" y="1551071"/>
            <a:ext cx="6984515" cy="3755858"/>
            <a:chOff x="468312" y="2600494"/>
            <a:chExt cx="6984515" cy="3755858"/>
          </a:xfrm>
        </p:grpSpPr>
        <p:pic>
          <p:nvPicPr>
            <p:cNvPr id="3" name="圖片 2">
              <a:extLst>
                <a:ext uri="{FF2B5EF4-FFF2-40B4-BE49-F238E27FC236}">
                  <a16:creationId xmlns:a16="http://schemas.microsoft.com/office/drawing/2014/main" id="{475EA220-C318-4543-8699-54888DC4CFBF}"/>
                </a:ext>
              </a:extLst>
            </p:cNvPr>
            <p:cNvPicPr>
              <a:picLocks noChangeAspect="1"/>
            </p:cNvPicPr>
            <p:nvPr/>
          </p:nvPicPr>
          <p:blipFill>
            <a:blip r:embed="rId2"/>
            <a:stretch>
              <a:fillRect/>
            </a:stretch>
          </p:blipFill>
          <p:spPr>
            <a:xfrm>
              <a:off x="468312" y="2600494"/>
              <a:ext cx="6984515" cy="3755858"/>
            </a:xfrm>
            <a:prstGeom prst="rect">
              <a:avLst/>
            </a:prstGeom>
          </p:spPr>
        </p:pic>
        <p:sp>
          <p:nvSpPr>
            <p:cNvPr id="6" name="矩形 5">
              <a:extLst>
                <a:ext uri="{FF2B5EF4-FFF2-40B4-BE49-F238E27FC236}">
                  <a16:creationId xmlns:a16="http://schemas.microsoft.com/office/drawing/2014/main" id="{1A2477BA-DE36-4923-A804-1E97C1393EFC}"/>
                </a:ext>
              </a:extLst>
            </p:cNvPr>
            <p:cNvSpPr/>
            <p:nvPr/>
          </p:nvSpPr>
          <p:spPr>
            <a:xfrm>
              <a:off x="1252539" y="3602217"/>
              <a:ext cx="892968" cy="141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a:extLst>
              <a:ext uri="{FF2B5EF4-FFF2-40B4-BE49-F238E27FC236}">
                <a16:creationId xmlns:a16="http://schemas.microsoft.com/office/drawing/2014/main" id="{F053ABD7-F83C-4944-8B9A-EE7EAB0F2BE5}"/>
              </a:ext>
            </a:extLst>
          </p:cNvPr>
          <p:cNvPicPr>
            <a:picLocks noChangeAspect="1"/>
          </p:cNvPicPr>
          <p:nvPr/>
        </p:nvPicPr>
        <p:blipFill>
          <a:blip r:embed="rId3"/>
          <a:stretch>
            <a:fillRect/>
          </a:stretch>
        </p:blipFill>
        <p:spPr>
          <a:xfrm>
            <a:off x="3054159" y="2857612"/>
            <a:ext cx="3035682" cy="1142776"/>
          </a:xfrm>
          <a:prstGeom prst="rect">
            <a:avLst/>
          </a:prstGeom>
        </p:spPr>
      </p:pic>
    </p:spTree>
    <p:extLst>
      <p:ext uri="{BB962C8B-B14F-4D97-AF65-F5344CB8AC3E}">
        <p14:creationId xmlns:p14="http://schemas.microsoft.com/office/powerpoint/2010/main" val="2684063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Build Project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6" name="群組 5">
            <a:extLst>
              <a:ext uri="{FF2B5EF4-FFF2-40B4-BE49-F238E27FC236}">
                <a16:creationId xmlns:a16="http://schemas.microsoft.com/office/drawing/2014/main" id="{9D0B6305-876E-41D3-BB40-BCD2BB67A3A9}"/>
              </a:ext>
            </a:extLst>
          </p:cNvPr>
          <p:cNvGrpSpPr/>
          <p:nvPr/>
        </p:nvGrpSpPr>
        <p:grpSpPr>
          <a:xfrm>
            <a:off x="3167609" y="1440309"/>
            <a:ext cx="2808782" cy="4734621"/>
            <a:chOff x="612150" y="1639300"/>
            <a:chExt cx="2808782" cy="4734621"/>
          </a:xfrm>
        </p:grpSpPr>
        <p:pic>
          <p:nvPicPr>
            <p:cNvPr id="3" name="圖片 2">
              <a:extLst>
                <a:ext uri="{FF2B5EF4-FFF2-40B4-BE49-F238E27FC236}">
                  <a16:creationId xmlns:a16="http://schemas.microsoft.com/office/drawing/2014/main" id="{13D077B0-5274-48CB-A27F-426AFDAC79B3}"/>
                </a:ext>
              </a:extLst>
            </p:cNvPr>
            <p:cNvPicPr>
              <a:picLocks noChangeAspect="1"/>
            </p:cNvPicPr>
            <p:nvPr/>
          </p:nvPicPr>
          <p:blipFill>
            <a:blip r:embed="rId2"/>
            <a:stretch>
              <a:fillRect/>
            </a:stretch>
          </p:blipFill>
          <p:spPr>
            <a:xfrm>
              <a:off x="612150" y="1639300"/>
              <a:ext cx="2808782" cy="4734621"/>
            </a:xfrm>
            <a:prstGeom prst="rect">
              <a:avLst/>
            </a:prstGeom>
          </p:spPr>
        </p:pic>
        <p:sp>
          <p:nvSpPr>
            <p:cNvPr id="5" name="矩形 4">
              <a:extLst>
                <a:ext uri="{FF2B5EF4-FFF2-40B4-BE49-F238E27FC236}">
                  <a16:creationId xmlns:a16="http://schemas.microsoft.com/office/drawing/2014/main" id="{D6E0EB6F-729E-4A17-8D81-F5430B251C6E}"/>
                </a:ext>
              </a:extLst>
            </p:cNvPr>
            <p:cNvSpPr/>
            <p:nvPr/>
          </p:nvSpPr>
          <p:spPr>
            <a:xfrm>
              <a:off x="927100" y="3562350"/>
              <a:ext cx="2070100"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134206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5CA17FE-0D38-47B0-9E66-F7FA50E2A0E8}"/>
              </a:ext>
            </a:extLst>
          </p:cNvPr>
          <p:cNvPicPr>
            <a:picLocks noChangeAspect="1"/>
          </p:cNvPicPr>
          <p:nvPr/>
        </p:nvPicPr>
        <p:blipFill>
          <a:blip r:embed="rId3"/>
          <a:stretch>
            <a:fillRect/>
          </a:stretch>
        </p:blipFill>
        <p:spPr>
          <a:xfrm>
            <a:off x="966786" y="1489321"/>
            <a:ext cx="7210425" cy="3879358"/>
          </a:xfrm>
          <a:prstGeom prst="rect">
            <a:avLst/>
          </a:prstGeom>
        </p:spPr>
      </p:pic>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Build Project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矩形 4">
            <a:extLst>
              <a:ext uri="{FF2B5EF4-FFF2-40B4-BE49-F238E27FC236}">
                <a16:creationId xmlns:a16="http://schemas.microsoft.com/office/drawing/2014/main" id="{7A20DBA3-C9FC-4198-A2DE-DBAB97757C47}"/>
              </a:ext>
            </a:extLst>
          </p:cNvPr>
          <p:cNvSpPr/>
          <p:nvPr/>
        </p:nvSpPr>
        <p:spPr>
          <a:xfrm>
            <a:off x="5174428" y="3248249"/>
            <a:ext cx="3002784" cy="771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33674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Build Project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grpSp>
        <p:nvGrpSpPr>
          <p:cNvPr id="9" name="群組 8">
            <a:extLst>
              <a:ext uri="{FF2B5EF4-FFF2-40B4-BE49-F238E27FC236}">
                <a16:creationId xmlns:a16="http://schemas.microsoft.com/office/drawing/2014/main" id="{D0038503-1D64-4DFD-834D-F6EAB0E3088F}"/>
              </a:ext>
            </a:extLst>
          </p:cNvPr>
          <p:cNvGrpSpPr/>
          <p:nvPr/>
        </p:nvGrpSpPr>
        <p:grpSpPr>
          <a:xfrm>
            <a:off x="694300" y="2052742"/>
            <a:ext cx="3030040" cy="3746502"/>
            <a:chOff x="2569093" y="1331120"/>
            <a:chExt cx="4005813" cy="4953000"/>
          </a:xfrm>
        </p:grpSpPr>
        <p:pic>
          <p:nvPicPr>
            <p:cNvPr id="6" name="圖片 5">
              <a:extLst>
                <a:ext uri="{FF2B5EF4-FFF2-40B4-BE49-F238E27FC236}">
                  <a16:creationId xmlns:a16="http://schemas.microsoft.com/office/drawing/2014/main" id="{AF11C81F-9916-4F15-8250-C6254362B37D}"/>
                </a:ext>
              </a:extLst>
            </p:cNvPr>
            <p:cNvPicPr>
              <a:picLocks noChangeAspect="1"/>
            </p:cNvPicPr>
            <p:nvPr/>
          </p:nvPicPr>
          <p:blipFill>
            <a:blip r:embed="rId3"/>
            <a:stretch>
              <a:fillRect/>
            </a:stretch>
          </p:blipFill>
          <p:spPr>
            <a:xfrm>
              <a:off x="2569093" y="1331120"/>
              <a:ext cx="4005813" cy="4953000"/>
            </a:xfrm>
            <a:prstGeom prst="rect">
              <a:avLst/>
            </a:prstGeom>
          </p:spPr>
        </p:pic>
        <p:sp>
          <p:nvSpPr>
            <p:cNvPr id="7" name="矩形 6">
              <a:extLst>
                <a:ext uri="{FF2B5EF4-FFF2-40B4-BE49-F238E27FC236}">
                  <a16:creationId xmlns:a16="http://schemas.microsoft.com/office/drawing/2014/main" id="{F225A699-3CFF-42D0-BBD0-29BE8D5414F9}"/>
                </a:ext>
              </a:extLst>
            </p:cNvPr>
            <p:cNvSpPr/>
            <p:nvPr/>
          </p:nvSpPr>
          <p:spPr>
            <a:xfrm>
              <a:off x="2752725" y="4667250"/>
              <a:ext cx="3800475" cy="195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a:extLst>
              <a:ext uri="{FF2B5EF4-FFF2-40B4-BE49-F238E27FC236}">
                <a16:creationId xmlns:a16="http://schemas.microsoft.com/office/drawing/2014/main" id="{152C96AE-4A89-4F3A-83E4-B6A16D60CCEF}"/>
              </a:ext>
            </a:extLst>
          </p:cNvPr>
          <p:cNvPicPr>
            <a:picLocks noChangeAspect="1"/>
          </p:cNvPicPr>
          <p:nvPr/>
        </p:nvPicPr>
        <p:blipFill>
          <a:blip r:embed="rId4"/>
          <a:stretch>
            <a:fillRect/>
          </a:stretch>
        </p:blipFill>
        <p:spPr>
          <a:xfrm>
            <a:off x="4268262" y="1224033"/>
            <a:ext cx="4569876" cy="5403921"/>
          </a:xfrm>
          <a:prstGeom prst="rect">
            <a:avLst/>
          </a:prstGeom>
        </p:spPr>
      </p:pic>
      <p:sp>
        <p:nvSpPr>
          <p:cNvPr id="12" name="矩形 11">
            <a:extLst>
              <a:ext uri="{FF2B5EF4-FFF2-40B4-BE49-F238E27FC236}">
                <a16:creationId xmlns:a16="http://schemas.microsoft.com/office/drawing/2014/main" id="{027B2337-580A-49E0-8A0C-E3B1643F8988}"/>
              </a:ext>
            </a:extLst>
          </p:cNvPr>
          <p:cNvSpPr/>
          <p:nvPr/>
        </p:nvSpPr>
        <p:spPr>
          <a:xfrm>
            <a:off x="4268063" y="5985926"/>
            <a:ext cx="1494562" cy="147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5356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ea typeface="新細明體"/>
                <a:cs typeface="Arial"/>
              </a:rPr>
              <a:t>Validation on target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5" name="矩形 4">
            <a:extLst>
              <a:ext uri="{FF2B5EF4-FFF2-40B4-BE49-F238E27FC236}">
                <a16:creationId xmlns:a16="http://schemas.microsoft.com/office/drawing/2014/main" id="{E8E3E76E-7AB6-464E-AAA3-F440B6F634EA}"/>
              </a:ext>
            </a:extLst>
          </p:cNvPr>
          <p:cNvSpPr/>
          <p:nvPr/>
        </p:nvSpPr>
        <p:spPr>
          <a:xfrm>
            <a:off x="1476376" y="1258888"/>
            <a:ext cx="7058024" cy="369332"/>
          </a:xfrm>
          <a:prstGeom prst="rect">
            <a:avLst/>
          </a:prstGeom>
        </p:spPr>
        <p:txBody>
          <a:bodyPr wrap="square">
            <a:spAutoFit/>
          </a:bodyPr>
          <a:lstStyle/>
          <a:p>
            <a:r>
              <a:rPr lang="zh-TW" altLang="en-US">
                <a:latin typeface="Times New Roman" panose="02020603050405020304" pitchFamily="18" charset="0"/>
                <a:ea typeface="標楷體" panose="03000509000000000000" pitchFamily="65" charset="-120"/>
              </a:rPr>
              <a:t>The verification data is the testx.npy and testy.npy files we just specified.</a:t>
            </a:r>
            <a:endParaRPr lang="zh-TW" altLang="en-US"/>
          </a:p>
        </p:txBody>
      </p:sp>
      <p:grpSp>
        <p:nvGrpSpPr>
          <p:cNvPr id="7" name="群組 6">
            <a:extLst>
              <a:ext uri="{FF2B5EF4-FFF2-40B4-BE49-F238E27FC236}">
                <a16:creationId xmlns:a16="http://schemas.microsoft.com/office/drawing/2014/main" id="{0E240186-55E4-4623-96A5-384B205C2B58}"/>
              </a:ext>
            </a:extLst>
          </p:cNvPr>
          <p:cNvGrpSpPr/>
          <p:nvPr/>
        </p:nvGrpSpPr>
        <p:grpSpPr>
          <a:xfrm>
            <a:off x="699515" y="1779364"/>
            <a:ext cx="7744970" cy="3440336"/>
            <a:chOff x="2457449" y="2046064"/>
            <a:chExt cx="5643562" cy="2506885"/>
          </a:xfrm>
        </p:grpSpPr>
        <p:grpSp>
          <p:nvGrpSpPr>
            <p:cNvPr id="6" name="群組 5">
              <a:extLst>
                <a:ext uri="{FF2B5EF4-FFF2-40B4-BE49-F238E27FC236}">
                  <a16:creationId xmlns:a16="http://schemas.microsoft.com/office/drawing/2014/main" id="{7FC71A35-3CA3-4BF5-B7F0-CFFEF1E6B854}"/>
                </a:ext>
              </a:extLst>
            </p:cNvPr>
            <p:cNvGrpSpPr/>
            <p:nvPr/>
          </p:nvGrpSpPr>
          <p:grpSpPr>
            <a:xfrm>
              <a:off x="2457449" y="2046064"/>
              <a:ext cx="5643562" cy="2506885"/>
              <a:chOff x="2704301" y="3752166"/>
              <a:chExt cx="4984736" cy="2214233"/>
            </a:xfrm>
          </p:grpSpPr>
          <p:pic>
            <p:nvPicPr>
              <p:cNvPr id="3" name="圖片 2">
                <a:extLst>
                  <a:ext uri="{FF2B5EF4-FFF2-40B4-BE49-F238E27FC236}">
                    <a16:creationId xmlns:a16="http://schemas.microsoft.com/office/drawing/2014/main" id="{5BB67C9B-CEA4-4E91-A9DB-C2A65EF51F77}"/>
                  </a:ext>
                </a:extLst>
              </p:cNvPr>
              <p:cNvPicPr>
                <a:picLocks noChangeAspect="1"/>
              </p:cNvPicPr>
              <p:nvPr/>
            </p:nvPicPr>
            <p:blipFill rotWithShape="1">
              <a:blip r:embed="rId3"/>
              <a:srcRect l="12410" t="44720" r="38074" b="13475"/>
              <a:stretch/>
            </p:blipFill>
            <p:spPr>
              <a:xfrm>
                <a:off x="2704301" y="3752166"/>
                <a:ext cx="4984736" cy="2214233"/>
              </a:xfrm>
              <a:prstGeom prst="rect">
                <a:avLst/>
              </a:prstGeom>
            </p:spPr>
          </p:pic>
          <p:sp>
            <p:nvSpPr>
              <p:cNvPr id="11" name="矩形 10">
                <a:extLst>
                  <a:ext uri="{FF2B5EF4-FFF2-40B4-BE49-F238E27FC236}">
                    <a16:creationId xmlns:a16="http://schemas.microsoft.com/office/drawing/2014/main" id="{39BCB32B-C45C-4CD8-BEA2-2FCB80082AD1}"/>
                  </a:ext>
                </a:extLst>
              </p:cNvPr>
              <p:cNvSpPr/>
              <p:nvPr/>
            </p:nvSpPr>
            <p:spPr>
              <a:xfrm>
                <a:off x="6515098" y="5159053"/>
                <a:ext cx="942976" cy="211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矩形 8">
              <a:extLst>
                <a:ext uri="{FF2B5EF4-FFF2-40B4-BE49-F238E27FC236}">
                  <a16:creationId xmlns:a16="http://schemas.microsoft.com/office/drawing/2014/main" id="{0B53CDBD-F3E9-45DF-8985-A3E606ADC309}"/>
                </a:ext>
              </a:extLst>
            </p:cNvPr>
            <p:cNvSpPr/>
            <p:nvPr/>
          </p:nvSpPr>
          <p:spPr>
            <a:xfrm>
              <a:off x="2571390" y="2818845"/>
              <a:ext cx="2343510" cy="448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31058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577DF0-AE43-4778-88A6-8D362FFC67E3}"/>
              </a:ext>
            </a:extLst>
          </p:cNvPr>
          <p:cNvSpPr>
            <a:spLocks noGrp="1"/>
          </p:cNvSpPr>
          <p:nvPr>
            <p:ph type="title"/>
          </p:nvPr>
        </p:nvSpPr>
        <p:spPr/>
        <p:txBody>
          <a:bodyPr/>
          <a:lstStyle/>
          <a:p>
            <a:r>
              <a:rPr lang="en-US" altLang="zh-TW">
                <a:latin typeface="Times New Roman" panose="02020603050405020304" pitchFamily="18" charset="0"/>
                <a:ea typeface="DFKai-SB"/>
                <a:cs typeface="Times New Roman" panose="02020603050405020304" pitchFamily="18" charset="0"/>
                <a:sym typeface="DFKai-SB"/>
              </a:rPr>
              <a:t>ANACONDA</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FECB6E3B-A874-4385-B080-AFD812DDC365}"/>
              </a:ext>
            </a:extLst>
          </p:cNvPr>
          <p:cNvSpPr>
            <a:spLocks noGrp="1"/>
          </p:cNvSpPr>
          <p:nvPr>
            <p:ph type="body" idx="1"/>
          </p:nvPr>
        </p:nvSpPr>
        <p:spPr/>
        <p:txBody>
          <a:bodyPr/>
          <a:lstStyle/>
          <a:p>
            <a:r>
              <a:rPr lang="en-US" altLang="zh-TW" sz="2600">
                <a:latin typeface="Times New Roman" panose="02020603050405020304" pitchFamily="18" charset="0"/>
                <a:cs typeface="Times New Roman" panose="02020603050405020304" pitchFamily="18" charset="0"/>
              </a:rPr>
              <a:t>After entering the virtual environment, enter the following command to complete the module installation.</a:t>
            </a:r>
          </a:p>
          <a:p>
            <a:pPr lvl="1"/>
            <a:r>
              <a:rPr lang="en-US" altLang="zh-TW" sz="2400">
                <a:latin typeface="Times New Roman" panose="02020603050405020304" pitchFamily="18" charset="0"/>
                <a:cs typeface="Times New Roman" panose="02020603050405020304" pitchFamily="18" charset="0"/>
              </a:rPr>
              <a:t>pip install scikit-learn</a:t>
            </a:r>
          </a:p>
          <a:p>
            <a:pPr lvl="1"/>
            <a:r>
              <a:rPr lang="en-US" altLang="zh-TW" sz="2400">
                <a:latin typeface="Times New Roman" panose="02020603050405020304" pitchFamily="18" charset="0"/>
                <a:cs typeface="Times New Roman" panose="02020603050405020304" pitchFamily="18" charset="0"/>
              </a:rPr>
              <a:t>pip install </a:t>
            </a:r>
            <a:r>
              <a:rPr lang="en-US" altLang="zh-TW" sz="2400" err="1">
                <a:latin typeface="Times New Roman" panose="02020603050405020304" pitchFamily="18" charset="0"/>
                <a:cs typeface="Times New Roman" panose="02020603050405020304" pitchFamily="18" charset="0"/>
              </a:rPr>
              <a:t>pyserial</a:t>
            </a:r>
            <a:endParaRPr lang="en-US" altLang="zh-TW" sz="2400">
              <a:latin typeface="Times New Roman" panose="02020603050405020304" pitchFamily="18" charset="0"/>
              <a:cs typeface="Times New Roman" panose="02020603050405020304" pitchFamily="18" charset="0"/>
            </a:endParaRPr>
          </a:p>
          <a:p>
            <a:pPr lvl="1"/>
            <a:r>
              <a:rPr lang="en-US" altLang="zh-TW" sz="2400">
                <a:latin typeface="Times New Roman" panose="02020603050405020304" pitchFamily="18" charset="0"/>
                <a:cs typeface="Times New Roman" panose="02020603050405020304" pitchFamily="18" charset="0"/>
              </a:rPr>
              <a:t>pip install </a:t>
            </a:r>
            <a:r>
              <a:rPr lang="en-US" altLang="zh-TW" sz="2400" err="1">
                <a:latin typeface="Times New Roman" panose="02020603050405020304" pitchFamily="18" charset="0"/>
                <a:cs typeface="Times New Roman" panose="02020603050405020304" pitchFamily="18" charset="0"/>
              </a:rPr>
              <a:t>numpy</a:t>
            </a:r>
            <a:endParaRPr lang="en-US" altLang="zh-TW" sz="2400">
              <a:latin typeface="Times New Roman" panose="02020603050405020304" pitchFamily="18" charset="0"/>
              <a:cs typeface="Times New Roman" panose="02020603050405020304" pitchFamily="18" charset="0"/>
            </a:endParaRPr>
          </a:p>
          <a:p>
            <a:pPr lvl="1"/>
            <a:r>
              <a:rPr lang="en-US" altLang="zh-TW" sz="2400">
                <a:latin typeface="Times New Roman" panose="02020603050405020304" pitchFamily="18" charset="0"/>
                <a:cs typeface="Times New Roman" panose="02020603050405020304" pitchFamily="18" charset="0"/>
              </a:rPr>
              <a:t>pip install PyQt5</a:t>
            </a:r>
          </a:p>
          <a:p>
            <a:pPr lvl="1"/>
            <a:r>
              <a:rPr lang="en-US" altLang="zh-TW" sz="2400">
                <a:latin typeface="Times New Roman" panose="02020603050405020304" pitchFamily="18" charset="0"/>
                <a:cs typeface="Times New Roman" panose="02020603050405020304" pitchFamily="18" charset="0"/>
              </a:rPr>
              <a:t>pip install </a:t>
            </a:r>
            <a:r>
              <a:rPr lang="en-US" altLang="zh-TW" sz="2400" err="1">
                <a:latin typeface="Times New Roman" panose="02020603050405020304" pitchFamily="18" charset="0"/>
                <a:cs typeface="Times New Roman" panose="02020603050405020304" pitchFamily="18" charset="0"/>
              </a:rPr>
              <a:t>matpltlib</a:t>
            </a:r>
            <a:endParaRPr lang="en-US" altLang="zh-TW" sz="2400">
              <a:latin typeface="Times New Roman" panose="02020603050405020304" pitchFamily="18" charset="0"/>
              <a:cs typeface="Times New Roman" panose="02020603050405020304" pitchFamily="18" charset="0"/>
            </a:endParaRPr>
          </a:p>
          <a:p>
            <a:r>
              <a:rPr lang="en-US" altLang="zh-TW" sz="2600">
                <a:latin typeface="Times New Roman" panose="02020603050405020304" pitchFamily="18" charset="0"/>
                <a:cs typeface="Times New Roman" panose="02020603050405020304" pitchFamily="18" charset="0"/>
              </a:rPr>
              <a:t>After entering the command, you will receive a message as below.</a:t>
            </a:r>
          </a:p>
          <a:p>
            <a:pPr marL="85725" indent="0">
              <a:buNone/>
            </a:pPr>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4F0B6E1-C3F0-495D-B811-F120604E0CF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24AAE4DD-7BAC-461E-B09B-D976C87F56C9}"/>
              </a:ext>
            </a:extLst>
          </p:cNvPr>
          <p:cNvPicPr>
            <a:picLocks noChangeAspect="1"/>
          </p:cNvPicPr>
          <p:nvPr/>
        </p:nvPicPr>
        <p:blipFill>
          <a:blip r:embed="rId2"/>
          <a:stretch>
            <a:fillRect/>
          </a:stretch>
        </p:blipFill>
        <p:spPr>
          <a:xfrm>
            <a:off x="889000" y="5656857"/>
            <a:ext cx="7366000" cy="307566"/>
          </a:xfrm>
          <a:prstGeom prst="rect">
            <a:avLst/>
          </a:prstGeom>
        </p:spPr>
      </p:pic>
    </p:spTree>
    <p:extLst>
      <p:ext uri="{BB962C8B-B14F-4D97-AF65-F5344CB8AC3E}">
        <p14:creationId xmlns:p14="http://schemas.microsoft.com/office/powerpoint/2010/main" val="25045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86875-53FB-4912-88C8-38CE811C7BD1}"/>
              </a:ext>
            </a:extLst>
          </p:cNvPr>
          <p:cNvSpPr>
            <a:spLocks noGrp="1"/>
          </p:cNvSpPr>
          <p:nvPr>
            <p:ph type="title"/>
          </p:nvPr>
        </p:nvSpPr>
        <p:spPr/>
        <p:txBody>
          <a:bodyPr/>
          <a:lstStyle/>
          <a:p>
            <a:r>
              <a:rPr lang="en-US" altLang="zh-TW"/>
              <a:t>Validation on target</a:t>
            </a:r>
            <a:endParaRPr lang="zh-TW" altLang="en-US"/>
          </a:p>
        </p:txBody>
      </p:sp>
      <p:sp>
        <p:nvSpPr>
          <p:cNvPr id="4" name="投影片編號版面配置區 3">
            <a:extLst>
              <a:ext uri="{FF2B5EF4-FFF2-40B4-BE49-F238E27FC236}">
                <a16:creationId xmlns:a16="http://schemas.microsoft.com/office/drawing/2014/main" id="{BA055DB6-B118-4507-8AE1-A4A4638D416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noProof="0" smtClean="0">
                <a:ln>
                  <a:noFill/>
                </a:ln>
                <a:solidFill>
                  <a:srgbClr val="898989"/>
                </a:solidFill>
                <a:effectLst/>
                <a:uLnTx/>
                <a:uFillTx/>
                <a:latin typeface="+mj-lt"/>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noProof="0">
              <a:ln>
                <a:noFill/>
              </a:ln>
              <a:solidFill>
                <a:srgbClr val="898989"/>
              </a:solidFill>
              <a:effectLst/>
              <a:uLnTx/>
              <a:uFillTx/>
              <a:latin typeface="+mj-lt"/>
              <a:cs typeface="Arial"/>
              <a:sym typeface="Arial"/>
            </a:endParaRPr>
          </a:p>
        </p:txBody>
      </p:sp>
      <p:sp>
        <p:nvSpPr>
          <p:cNvPr id="9" name="矩形 8">
            <a:extLst>
              <a:ext uri="{FF2B5EF4-FFF2-40B4-BE49-F238E27FC236}">
                <a16:creationId xmlns:a16="http://schemas.microsoft.com/office/drawing/2014/main" id="{A980DE90-5387-4D76-9A2B-88C4FF07A6AC}"/>
              </a:ext>
            </a:extLst>
          </p:cNvPr>
          <p:cNvSpPr/>
          <p:nvPr/>
        </p:nvSpPr>
        <p:spPr>
          <a:xfrm>
            <a:off x="952500" y="1412017"/>
            <a:ext cx="5743575" cy="369332"/>
          </a:xfrm>
          <a:prstGeom prst="rect">
            <a:avLst/>
          </a:prstGeom>
        </p:spPr>
        <p:txBody>
          <a:bodyPr wrap="square">
            <a:spAutoFit/>
          </a:bodyPr>
          <a:lstStyle/>
          <a:p>
            <a:r>
              <a:rPr lang="zh-TW" altLang="en-US">
                <a:latin typeface="Times New Roman" panose="02020603050405020304" pitchFamily="18" charset="0"/>
                <a:ea typeface="標楷體" panose="03000509000000000000" pitchFamily="65" charset="-120"/>
              </a:rPr>
              <a:t>The model is successfully verified on the target board.</a:t>
            </a:r>
          </a:p>
        </p:txBody>
      </p:sp>
      <p:pic>
        <p:nvPicPr>
          <p:cNvPr id="3" name="圖片 2">
            <a:extLst>
              <a:ext uri="{FF2B5EF4-FFF2-40B4-BE49-F238E27FC236}">
                <a16:creationId xmlns:a16="http://schemas.microsoft.com/office/drawing/2014/main" id="{192BB379-464B-4298-8444-EB67482C3363}"/>
              </a:ext>
            </a:extLst>
          </p:cNvPr>
          <p:cNvPicPr>
            <a:picLocks noChangeAspect="1"/>
          </p:cNvPicPr>
          <p:nvPr/>
        </p:nvPicPr>
        <p:blipFill>
          <a:blip r:embed="rId3"/>
          <a:stretch>
            <a:fillRect/>
          </a:stretch>
        </p:blipFill>
        <p:spPr>
          <a:xfrm>
            <a:off x="2101833" y="1934479"/>
            <a:ext cx="4940334" cy="4874211"/>
          </a:xfrm>
          <a:prstGeom prst="rect">
            <a:avLst/>
          </a:prstGeom>
        </p:spPr>
      </p:pic>
      <p:sp>
        <p:nvSpPr>
          <p:cNvPr id="7" name="矩形 6">
            <a:extLst>
              <a:ext uri="{FF2B5EF4-FFF2-40B4-BE49-F238E27FC236}">
                <a16:creationId xmlns:a16="http://schemas.microsoft.com/office/drawing/2014/main" id="{A66ADD9B-45BE-4F7C-A572-BB996D5557E8}"/>
              </a:ext>
            </a:extLst>
          </p:cNvPr>
          <p:cNvSpPr/>
          <p:nvPr/>
        </p:nvSpPr>
        <p:spPr>
          <a:xfrm>
            <a:off x="2101833" y="2077375"/>
            <a:ext cx="4940334" cy="4483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53915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016E10-45C5-4945-B62E-663A1A153878}"/>
              </a:ext>
            </a:extLst>
          </p:cNvPr>
          <p:cNvSpPr>
            <a:spLocks noGrp="1"/>
          </p:cNvSpPr>
          <p:nvPr>
            <p:ph type="title"/>
          </p:nvPr>
        </p:nvSpPr>
        <p:spPr/>
        <p:txBody>
          <a:bodyPr/>
          <a:lstStyle/>
          <a:p>
            <a:r>
              <a:rPr lang="en-US" altLang="zh-TW">
                <a:latin typeface="Times New Roman" panose="02020603050405020304" pitchFamily="18" charset="0"/>
                <a:ea typeface="DFKai-SB"/>
                <a:cs typeface="Times New Roman" panose="02020603050405020304" pitchFamily="18" charset="0"/>
                <a:sym typeface="DFKai-SB"/>
              </a:rPr>
              <a:t>ANACONDA</a:t>
            </a:r>
            <a:endParaRPr lang="zh-TW" altLang="en-US">
              <a:latin typeface="Times New Roman" panose="02020603050405020304" pitchFamily="18" charset="0"/>
              <a:cs typeface="Times New Roman" panose="02020603050405020304" pitchFamily="18" charset="0"/>
            </a:endParaRPr>
          </a:p>
        </p:txBody>
      </p:sp>
      <p:sp>
        <p:nvSpPr>
          <p:cNvPr id="3" name="文字版面配置區 2">
            <a:extLst>
              <a:ext uri="{FF2B5EF4-FFF2-40B4-BE49-F238E27FC236}">
                <a16:creationId xmlns:a16="http://schemas.microsoft.com/office/drawing/2014/main" id="{DB9BE338-0229-4557-B8F0-9F0F9AE0DA76}"/>
              </a:ext>
            </a:extLst>
          </p:cNvPr>
          <p:cNvSpPr>
            <a:spLocks noGrp="1"/>
          </p:cNvSpPr>
          <p:nvPr>
            <p:ph type="body" idx="1"/>
          </p:nvPr>
        </p:nvSpPr>
        <p:spPr/>
        <p:txBody>
          <a:bodyPr/>
          <a:lstStyle/>
          <a:p>
            <a:r>
              <a:rPr lang="en-US" altLang="zh-TW">
                <a:latin typeface="Times New Roman" panose="02020603050405020304" pitchFamily="18" charset="0"/>
                <a:cs typeface="Times New Roman" panose="02020603050405020304" pitchFamily="18" charset="0"/>
              </a:rPr>
              <a:t>Use “cd” command to enter the directory.</a:t>
            </a:r>
          </a:p>
          <a:p>
            <a:endParaRPr lang="en-US" altLang="zh-TW">
              <a:latin typeface="Times New Roman" panose="02020603050405020304" pitchFamily="18" charset="0"/>
              <a:cs typeface="Times New Roman" panose="02020603050405020304" pitchFamily="18" charset="0"/>
            </a:endParaRPr>
          </a:p>
          <a:p>
            <a:endParaRPr lang="en-US" altLang="zh-TW">
              <a:latin typeface="Times New Roman" panose="02020603050405020304" pitchFamily="18" charset="0"/>
              <a:cs typeface="Times New Roman" panose="02020603050405020304" pitchFamily="18" charset="0"/>
            </a:endParaRPr>
          </a:p>
          <a:p>
            <a:r>
              <a:rPr lang="en-US" altLang="zh-TW">
                <a:latin typeface="Times New Roman" panose="02020603050405020304" pitchFamily="18" charset="0"/>
                <a:cs typeface="Times New Roman" panose="02020603050405020304" pitchFamily="18" charset="0"/>
              </a:rPr>
              <a:t>Use “python” command to execute the python code.</a:t>
            </a:r>
          </a:p>
          <a:p>
            <a:endParaRPr lang="zh-TW" altLang="en-US">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8AAEBE0-C12C-4C52-BB73-907D8C43084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srgbClr val="898989"/>
                </a:solidFill>
                <a:effectLst/>
                <a:uLnTx/>
                <a:uFillTx/>
                <a:latin typeface="Times New Roman" panose="02020603050405020304" pitchFamily="18" charset="0"/>
                <a:cs typeface="Times New Roman" panose="02020603050405020304" pitchFamily="18"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898989"/>
              </a:solidFill>
              <a:effectLst/>
              <a:uLnTx/>
              <a:uFillTx/>
              <a:latin typeface="Times New Roman" panose="02020603050405020304" pitchFamily="18" charset="0"/>
              <a:cs typeface="Times New Roman" panose="02020603050405020304" pitchFamily="18" charset="0"/>
              <a:sym typeface="Arial"/>
            </a:endParaRPr>
          </a:p>
        </p:txBody>
      </p:sp>
      <p:pic>
        <p:nvPicPr>
          <p:cNvPr id="5" name="圖片 4">
            <a:extLst>
              <a:ext uri="{FF2B5EF4-FFF2-40B4-BE49-F238E27FC236}">
                <a16:creationId xmlns:a16="http://schemas.microsoft.com/office/drawing/2014/main" id="{20AA608C-A44E-495C-B5A0-20E59537CD04}"/>
              </a:ext>
            </a:extLst>
          </p:cNvPr>
          <p:cNvPicPr>
            <a:picLocks noChangeAspect="1"/>
          </p:cNvPicPr>
          <p:nvPr/>
        </p:nvPicPr>
        <p:blipFill>
          <a:blip r:embed="rId2"/>
          <a:stretch>
            <a:fillRect/>
          </a:stretch>
        </p:blipFill>
        <p:spPr>
          <a:xfrm>
            <a:off x="1290920" y="2475219"/>
            <a:ext cx="6562159" cy="545427"/>
          </a:xfrm>
          <a:prstGeom prst="rect">
            <a:avLst/>
          </a:prstGeom>
        </p:spPr>
      </p:pic>
      <p:pic>
        <p:nvPicPr>
          <p:cNvPr id="6" name="圖片 5">
            <a:extLst>
              <a:ext uri="{FF2B5EF4-FFF2-40B4-BE49-F238E27FC236}">
                <a16:creationId xmlns:a16="http://schemas.microsoft.com/office/drawing/2014/main" id="{BBAE56C2-F951-48E8-B18E-8996CAD11F5B}"/>
              </a:ext>
            </a:extLst>
          </p:cNvPr>
          <p:cNvPicPr>
            <a:picLocks noChangeAspect="1"/>
          </p:cNvPicPr>
          <p:nvPr/>
        </p:nvPicPr>
        <p:blipFill>
          <a:blip r:embed="rId3"/>
          <a:stretch>
            <a:fillRect/>
          </a:stretch>
        </p:blipFill>
        <p:spPr>
          <a:xfrm>
            <a:off x="2571127" y="4729589"/>
            <a:ext cx="4007472" cy="667912"/>
          </a:xfrm>
          <a:prstGeom prst="rect">
            <a:avLst/>
          </a:prstGeom>
        </p:spPr>
      </p:pic>
    </p:spTree>
    <p:extLst>
      <p:ext uri="{BB962C8B-B14F-4D97-AF65-F5344CB8AC3E}">
        <p14:creationId xmlns:p14="http://schemas.microsoft.com/office/powerpoint/2010/main" val="984846412"/>
      </p:ext>
    </p:extLst>
  </p:cSld>
  <p:clrMapOvr>
    <a:masterClrMapping/>
  </p:clrMapOvr>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TotalTime>
  <Words>2429</Words>
  <Application>Microsoft Office PowerPoint</Application>
  <PresentationFormat>如螢幕大小 (4:3)</PresentationFormat>
  <Paragraphs>404</Paragraphs>
  <Slides>80</Slides>
  <Notes>35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80</vt:i4>
      </vt:variant>
    </vt:vector>
  </HeadingPairs>
  <TitlesOfParts>
    <vt:vector size="88" baseType="lpstr">
      <vt:lpstr>Söhne</vt:lpstr>
      <vt:lpstr>新細明體</vt:lpstr>
      <vt:lpstr>Arial</vt:lpstr>
      <vt:lpstr>Calibri</vt:lpstr>
      <vt:lpstr>Lato</vt:lpstr>
      <vt:lpstr>Times New Roman</vt:lpstr>
      <vt:lpstr>Wingdings</vt:lpstr>
      <vt:lpstr>佈景主題1</vt:lpstr>
      <vt:lpstr>生醫量測系統設計 Design of Biomedical Measurement Systems</vt:lpstr>
      <vt:lpstr>Hardware</vt:lpstr>
      <vt:lpstr>System Architecture</vt:lpstr>
      <vt:lpstr>Development Environment</vt:lpstr>
      <vt:lpstr>Development Environment</vt:lpstr>
      <vt:lpstr>ANACONDA</vt:lpstr>
      <vt:lpstr>ANACONDA</vt:lpstr>
      <vt:lpstr>ANACONDA</vt:lpstr>
      <vt:lpstr>ANACONDA</vt:lpstr>
      <vt:lpstr>Electrocardiography</vt:lpstr>
      <vt:lpstr>Photoplethysmography</vt:lpstr>
      <vt:lpstr>Data Preprocessing</vt:lpstr>
      <vt:lpstr>COM port</vt:lpstr>
      <vt:lpstr>ECG electrode position</vt:lpstr>
      <vt:lpstr>生醫量測系統設計 Design of Biomedical Measurement Systems</vt:lpstr>
      <vt:lpstr>PowerPoint 簡報</vt:lpstr>
      <vt:lpstr>PowerPoint 簡報</vt:lpstr>
      <vt:lpstr>PowerPoint 簡報</vt:lpstr>
      <vt:lpstr>PowerPoint 簡報</vt:lpstr>
      <vt:lpstr>Heart Disease Recognition </vt:lpstr>
      <vt:lpstr>Heart Disease Recognition </vt:lpstr>
      <vt:lpstr>MIT-BIH Arrhythmia Database</vt:lpstr>
      <vt:lpstr>Label &amp; Description</vt:lpstr>
      <vt:lpstr>Heart Disease Recognition </vt:lpstr>
      <vt:lpstr>ECG Signal Cutting</vt:lpstr>
      <vt:lpstr>Model Training</vt:lpstr>
      <vt:lpstr>CNN</vt:lpstr>
      <vt:lpstr>CNN</vt:lpstr>
      <vt:lpstr>CNN</vt:lpstr>
      <vt:lpstr>Model Training</vt:lpstr>
      <vt:lpstr>Model Parameters</vt:lpstr>
      <vt:lpstr>Model Parameters</vt:lpstr>
      <vt:lpstr>Visualization </vt:lpstr>
      <vt:lpstr>Visualization </vt:lpstr>
      <vt:lpstr>Visualization </vt:lpstr>
      <vt:lpstr>Confusion Matrix</vt:lpstr>
      <vt:lpstr>Overfitting</vt:lpstr>
      <vt:lpstr>Overfitting</vt:lpstr>
      <vt:lpstr>Overfitting</vt:lpstr>
      <vt:lpstr>Visualization </vt:lpstr>
      <vt:lpstr>生醫量測系統設計 Design of Biomedical Measurement Systems</vt:lpstr>
      <vt:lpstr>PowerPoint 簡報</vt:lpstr>
      <vt:lpstr>PowerPoint 簡報</vt:lpstr>
      <vt:lpstr>PowerPoint 簡報</vt:lpstr>
      <vt:lpstr>PowerPoint 簡報</vt:lpstr>
      <vt:lpstr>Change Model Type</vt:lpstr>
      <vt:lpstr>生醫量測系統設計 Design of Biomedical Measurement Systems</vt:lpstr>
      <vt:lpstr>STM32cubeIDE</vt:lpstr>
      <vt:lpstr>Create STM32 Project</vt:lpstr>
      <vt:lpstr>PowerPoint 簡報</vt:lpstr>
      <vt:lpstr>PowerPoint 簡報</vt:lpstr>
      <vt:lpstr>PowerPoint 簡報</vt:lpstr>
      <vt:lpstr>PowerPoint 簡報</vt:lpstr>
      <vt:lpstr>PowerPoint 簡報</vt:lpstr>
      <vt:lpstr>PowerPoint 簡報</vt:lpstr>
      <vt:lpstr>Reset and clock control (RCC)</vt:lpstr>
      <vt:lpstr>UART</vt:lpstr>
      <vt:lpstr>UART</vt:lpstr>
      <vt:lpstr>Add Network and Analyze</vt:lpstr>
      <vt:lpstr>Add Network and Analyze</vt:lpstr>
      <vt:lpstr>Model Quantization</vt:lpstr>
      <vt:lpstr>Model Quantization</vt:lpstr>
      <vt:lpstr>Model Quantization</vt:lpstr>
      <vt:lpstr>Model Quantization</vt:lpstr>
      <vt:lpstr>Model Quantization</vt:lpstr>
      <vt:lpstr>Representative Data</vt:lpstr>
      <vt:lpstr>Representative Data</vt:lpstr>
      <vt:lpstr>Representative Data</vt:lpstr>
      <vt:lpstr>Representative Data</vt:lpstr>
      <vt:lpstr>Shrink Model </vt:lpstr>
      <vt:lpstr>Change Model and Analyze </vt:lpstr>
      <vt:lpstr>Analyze Output</vt:lpstr>
      <vt:lpstr>Validation on desktop</vt:lpstr>
      <vt:lpstr>Validation on desktop</vt:lpstr>
      <vt:lpstr>Generate Code</vt:lpstr>
      <vt:lpstr>Build Project</vt:lpstr>
      <vt:lpstr>Build Project</vt:lpstr>
      <vt:lpstr>Build Project</vt:lpstr>
      <vt:lpstr>Validation on target</vt:lpstr>
      <vt:lpstr>Validation on target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醫療電子臨床工程之經驗分享</dc:title>
  <dc:creator>LinBrian</dc:creator>
  <cp:lastModifiedBy>mivz113</cp:lastModifiedBy>
  <cp:revision>3</cp:revision>
  <dcterms:created xsi:type="dcterms:W3CDTF">2011-07-05T20:48:36Z</dcterms:created>
  <dcterms:modified xsi:type="dcterms:W3CDTF">2024-01-18T16:25:47Z</dcterms:modified>
</cp:coreProperties>
</file>